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3" r:id="rId1"/>
  </p:sldMasterIdLst>
  <p:notesMasterIdLst>
    <p:notesMasterId r:id="rId71"/>
  </p:notesMasterIdLst>
  <p:sldIdLst>
    <p:sldId id="256" r:id="rId2"/>
    <p:sldId id="312" r:id="rId3"/>
    <p:sldId id="328" r:id="rId4"/>
    <p:sldId id="329" r:id="rId5"/>
    <p:sldId id="330" r:id="rId6"/>
    <p:sldId id="331" r:id="rId7"/>
    <p:sldId id="384" r:id="rId8"/>
    <p:sldId id="389" r:id="rId9"/>
    <p:sldId id="314" r:id="rId10"/>
    <p:sldId id="352" r:id="rId11"/>
    <p:sldId id="316" r:id="rId12"/>
    <p:sldId id="387" r:id="rId13"/>
    <p:sldId id="332" r:id="rId14"/>
    <p:sldId id="378" r:id="rId15"/>
    <p:sldId id="388" r:id="rId16"/>
    <p:sldId id="356" r:id="rId17"/>
    <p:sldId id="357" r:id="rId18"/>
    <p:sldId id="380" r:id="rId19"/>
    <p:sldId id="381" r:id="rId20"/>
    <p:sldId id="358" r:id="rId21"/>
    <p:sldId id="382" r:id="rId22"/>
    <p:sldId id="359" r:id="rId23"/>
    <p:sldId id="360" r:id="rId24"/>
    <p:sldId id="385" r:id="rId25"/>
    <p:sldId id="361" r:id="rId26"/>
    <p:sldId id="362" r:id="rId27"/>
    <p:sldId id="364" r:id="rId28"/>
    <p:sldId id="365" r:id="rId29"/>
    <p:sldId id="416" r:id="rId30"/>
    <p:sldId id="419" r:id="rId31"/>
    <p:sldId id="366" r:id="rId32"/>
    <p:sldId id="417" r:id="rId33"/>
    <p:sldId id="390" r:id="rId34"/>
    <p:sldId id="367" r:id="rId35"/>
    <p:sldId id="368" r:id="rId36"/>
    <p:sldId id="391" r:id="rId37"/>
    <p:sldId id="369" r:id="rId38"/>
    <p:sldId id="370" r:id="rId39"/>
    <p:sldId id="392" r:id="rId40"/>
    <p:sldId id="418" r:id="rId41"/>
    <p:sldId id="371" r:id="rId42"/>
    <p:sldId id="393" r:id="rId43"/>
    <p:sldId id="372" r:id="rId44"/>
    <p:sldId id="373" r:id="rId45"/>
    <p:sldId id="374" r:id="rId46"/>
    <p:sldId id="375" r:id="rId47"/>
    <p:sldId id="376" r:id="rId48"/>
    <p:sldId id="377" r:id="rId49"/>
    <p:sldId id="394" r:id="rId50"/>
    <p:sldId id="395" r:id="rId51"/>
    <p:sldId id="398" r:id="rId52"/>
    <p:sldId id="396" r:id="rId53"/>
    <p:sldId id="397" r:id="rId54"/>
    <p:sldId id="399" r:id="rId55"/>
    <p:sldId id="400" r:id="rId56"/>
    <p:sldId id="401" r:id="rId57"/>
    <p:sldId id="402" r:id="rId58"/>
    <p:sldId id="403" r:id="rId59"/>
    <p:sldId id="405" r:id="rId60"/>
    <p:sldId id="404" r:id="rId61"/>
    <p:sldId id="406" r:id="rId62"/>
    <p:sldId id="407" r:id="rId63"/>
    <p:sldId id="408" r:id="rId64"/>
    <p:sldId id="409" r:id="rId65"/>
    <p:sldId id="410" r:id="rId66"/>
    <p:sldId id="411" r:id="rId67"/>
    <p:sldId id="412" r:id="rId68"/>
    <p:sldId id="413" r:id="rId69"/>
    <p:sldId id="415"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 anアン" initials="va" lastIdx="1" clrIdx="0">
    <p:extLst>
      <p:ext uri="{19B8F6BF-5375-455C-9EA6-DF929625EA0E}">
        <p15:presenceInfo xmlns:p15="http://schemas.microsoft.com/office/powerpoint/2012/main" userId="c8782628bcc55c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B042D1-A4DE-4847-9CE4-19F3DF7CA3A2}">
  <a:tblStyle styleId="{F3B042D1-A4DE-4847-9CE4-19F3DF7CA3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0" d="100"/>
          <a:sy n="100" d="100"/>
        </p:scale>
        <p:origin x="82"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9-05T23:27:33.96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0a259dcb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0a259dcb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48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0a259dcb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0a259dcb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25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8878D4C0-BB5B-499A-AEFB-5C1A8A34374F}" type="slidenum">
              <a:rPr lang="en-US" smtClean="0"/>
              <a:t>7</a:t>
            </a:fld>
            <a:endParaRPr lang="en-US"/>
          </a:p>
        </p:txBody>
      </p:sp>
    </p:spTree>
    <p:extLst>
      <p:ext uri="{BB962C8B-B14F-4D97-AF65-F5344CB8AC3E}">
        <p14:creationId xmlns:p14="http://schemas.microsoft.com/office/powerpoint/2010/main" val="95055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10a259dcb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10a259dcb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7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7995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779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715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2344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5" y="25"/>
            <a:ext cx="9143969" cy="5143446"/>
            <a:chOff x="95" y="25"/>
            <a:chExt cx="9143969" cy="5143446"/>
          </a:xfrm>
        </p:grpSpPr>
        <p:sp>
          <p:nvSpPr>
            <p:cNvPr id="10" name="Google Shape;10;p2"/>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txBox="1">
            <a:spLocks noGrp="1"/>
          </p:cNvSpPr>
          <p:nvPr>
            <p:ph type="ctrTitle"/>
          </p:nvPr>
        </p:nvSpPr>
        <p:spPr>
          <a:xfrm>
            <a:off x="3001400" y="1217528"/>
            <a:ext cx="5581800" cy="1845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7050">
                <a:solidFill>
                  <a:srgbClr val="212529"/>
                </a:solidFill>
                <a:latin typeface="Dancing Script"/>
                <a:ea typeface="Dancing Script"/>
                <a:cs typeface="Dancing Script"/>
                <a:sym typeface="Dancing Scrip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6" name="Google Shape;36;p2"/>
          <p:cNvSpPr txBox="1">
            <a:spLocks noGrp="1"/>
          </p:cNvSpPr>
          <p:nvPr>
            <p:ph type="subTitle" idx="1"/>
          </p:nvPr>
        </p:nvSpPr>
        <p:spPr>
          <a:xfrm>
            <a:off x="3666200" y="3517936"/>
            <a:ext cx="4252200" cy="48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latin typeface="Delius Swash Caps"/>
                <a:ea typeface="Delius Swash Caps"/>
                <a:cs typeface="Delius Swash Caps"/>
                <a:sym typeface="Delius Swash Cap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7" name="Google Shape;37;p2"/>
          <p:cNvSpPr/>
          <p:nvPr/>
        </p:nvSpPr>
        <p:spPr>
          <a:xfrm>
            <a:off x="8675588" y="4708063"/>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485413" y="10536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414550" y="61610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497325" y="45371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74625" y="105365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89588" y="3951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00675" y="4340788"/>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2"/>
          <p:cNvGrpSpPr/>
          <p:nvPr/>
        </p:nvGrpSpPr>
        <p:grpSpPr>
          <a:xfrm>
            <a:off x="5032475" y="4607963"/>
            <a:ext cx="311900" cy="314700"/>
            <a:chOff x="8571050" y="1873050"/>
            <a:chExt cx="311900" cy="314700"/>
          </a:xfrm>
        </p:grpSpPr>
        <p:sp>
          <p:nvSpPr>
            <p:cNvPr id="45" name="Google Shape;45;p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1541184" y="829733"/>
            <a:ext cx="686239" cy="223927"/>
            <a:chOff x="3798300" y="2287225"/>
            <a:chExt cx="730975" cy="238525"/>
          </a:xfrm>
        </p:grpSpPr>
        <p:sp>
          <p:nvSpPr>
            <p:cNvPr id="50" name="Google Shape;50;p2"/>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7553320" y="4416698"/>
            <a:ext cx="545748" cy="159103"/>
            <a:chOff x="5393300" y="2420750"/>
            <a:chExt cx="581325" cy="169475"/>
          </a:xfrm>
        </p:grpSpPr>
        <p:sp>
          <p:nvSpPr>
            <p:cNvPr id="53" name="Google Shape;53;p2"/>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8"/>
        <p:cNvGrpSpPr/>
        <p:nvPr/>
      </p:nvGrpSpPr>
      <p:grpSpPr>
        <a:xfrm>
          <a:off x="0" y="0"/>
          <a:ext cx="0" cy="0"/>
          <a:chOff x="0" y="0"/>
          <a:chExt cx="0" cy="0"/>
        </a:xfrm>
      </p:grpSpPr>
      <p:sp>
        <p:nvSpPr>
          <p:cNvPr id="99" name="Google Shape;99;p4"/>
          <p:cNvSpPr txBox="1">
            <a:spLocks noGrp="1"/>
          </p:cNvSpPr>
          <p:nvPr>
            <p:ph type="body" idx="1"/>
          </p:nvPr>
        </p:nvSpPr>
        <p:spPr>
          <a:xfrm>
            <a:off x="891300" y="1225850"/>
            <a:ext cx="7361400" cy="3346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1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100" name="Google Shape;100;p4"/>
          <p:cNvSpPr txBox="1">
            <a:spLocks noGrp="1"/>
          </p:cNvSpPr>
          <p:nvPr>
            <p:ph type="title"/>
          </p:nvPr>
        </p:nvSpPr>
        <p:spPr>
          <a:xfrm>
            <a:off x="713225" y="539000"/>
            <a:ext cx="7717500" cy="44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300"/>
              <a:buNone/>
              <a:defRPr sz="43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grpSp>
        <p:nvGrpSpPr>
          <p:cNvPr id="101" name="Google Shape;101;p4"/>
          <p:cNvGrpSpPr/>
          <p:nvPr/>
        </p:nvGrpSpPr>
        <p:grpSpPr>
          <a:xfrm>
            <a:off x="95" y="25"/>
            <a:ext cx="9143969" cy="5143446"/>
            <a:chOff x="95" y="25"/>
            <a:chExt cx="9143969" cy="5143446"/>
          </a:xfrm>
        </p:grpSpPr>
        <p:sp>
          <p:nvSpPr>
            <p:cNvPr id="102" name="Google Shape;102;p4"/>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p4"/>
          <p:cNvSpPr/>
          <p:nvPr/>
        </p:nvSpPr>
        <p:spPr>
          <a:xfrm>
            <a:off x="8718050" y="37798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5349125" y="49015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50200" y="4565113"/>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166000" y="481490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891300" y="5918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33038" y="22637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4"/>
          <p:cNvGrpSpPr/>
          <p:nvPr/>
        </p:nvGrpSpPr>
        <p:grpSpPr>
          <a:xfrm>
            <a:off x="8118813" y="911138"/>
            <a:ext cx="311900" cy="314700"/>
            <a:chOff x="8571050" y="1873050"/>
            <a:chExt cx="311900" cy="314700"/>
          </a:xfrm>
        </p:grpSpPr>
        <p:sp>
          <p:nvSpPr>
            <p:cNvPr id="134" name="Google Shape;134;p4"/>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4"/>
          <p:cNvGrpSpPr/>
          <p:nvPr/>
        </p:nvGrpSpPr>
        <p:grpSpPr>
          <a:xfrm>
            <a:off x="8165825" y="4533300"/>
            <a:ext cx="529900" cy="149350"/>
            <a:chOff x="3898800" y="2624300"/>
            <a:chExt cx="529900" cy="149350"/>
          </a:xfrm>
        </p:grpSpPr>
        <p:sp>
          <p:nvSpPr>
            <p:cNvPr id="139" name="Google Shape;139;p4"/>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4"/>
          <p:cNvGrpSpPr/>
          <p:nvPr/>
        </p:nvGrpSpPr>
        <p:grpSpPr>
          <a:xfrm rot="3651682">
            <a:off x="153345" y="1192019"/>
            <a:ext cx="340408" cy="202565"/>
            <a:chOff x="3780075" y="2889150"/>
            <a:chExt cx="340425" cy="202575"/>
          </a:xfrm>
        </p:grpSpPr>
        <p:sp>
          <p:nvSpPr>
            <p:cNvPr id="142" name="Google Shape;142;p4"/>
            <p:cNvSpPr/>
            <p:nvPr/>
          </p:nvSpPr>
          <p:spPr>
            <a:xfrm>
              <a:off x="3826225" y="2907725"/>
              <a:ext cx="294275" cy="184000"/>
            </a:xfrm>
            <a:custGeom>
              <a:avLst/>
              <a:gdLst/>
              <a:ahLst/>
              <a:cxnLst/>
              <a:rect l="l" t="t" r="r" b="b"/>
              <a:pathLst>
                <a:path w="11771" h="7360" extrusionOk="0">
                  <a:moveTo>
                    <a:pt x="551" y="1"/>
                  </a:moveTo>
                  <a:cubicBezTo>
                    <a:pt x="326" y="1"/>
                    <a:pt x="101" y="143"/>
                    <a:pt x="68" y="426"/>
                  </a:cubicBezTo>
                  <a:cubicBezTo>
                    <a:pt x="1" y="2194"/>
                    <a:pt x="435" y="3962"/>
                    <a:pt x="1302" y="5530"/>
                  </a:cubicBezTo>
                  <a:cubicBezTo>
                    <a:pt x="2059" y="6773"/>
                    <a:pt x="3188" y="7360"/>
                    <a:pt x="4513" y="7360"/>
                  </a:cubicBezTo>
                  <a:cubicBezTo>
                    <a:pt x="4822" y="7360"/>
                    <a:pt x="5143" y="7328"/>
                    <a:pt x="5472" y="7264"/>
                  </a:cubicBezTo>
                  <a:cubicBezTo>
                    <a:pt x="8474" y="6631"/>
                    <a:pt x="10875" y="4362"/>
                    <a:pt x="11709" y="1393"/>
                  </a:cubicBezTo>
                  <a:cubicBezTo>
                    <a:pt x="11770" y="1048"/>
                    <a:pt x="11497" y="826"/>
                    <a:pt x="11229" y="826"/>
                  </a:cubicBezTo>
                  <a:cubicBezTo>
                    <a:pt x="11057" y="826"/>
                    <a:pt x="10887" y="918"/>
                    <a:pt x="10809" y="1127"/>
                  </a:cubicBezTo>
                  <a:cubicBezTo>
                    <a:pt x="10108" y="3595"/>
                    <a:pt x="8173" y="5563"/>
                    <a:pt x="5705" y="6264"/>
                  </a:cubicBezTo>
                  <a:cubicBezTo>
                    <a:pt x="5338" y="6380"/>
                    <a:pt x="4963" y="6439"/>
                    <a:pt x="4588" y="6439"/>
                  </a:cubicBezTo>
                  <a:cubicBezTo>
                    <a:pt x="4212" y="6439"/>
                    <a:pt x="3837" y="6380"/>
                    <a:pt x="3470" y="6264"/>
                  </a:cubicBezTo>
                  <a:cubicBezTo>
                    <a:pt x="2836" y="5997"/>
                    <a:pt x="2336" y="5530"/>
                    <a:pt x="2036" y="4929"/>
                  </a:cubicBezTo>
                  <a:cubicBezTo>
                    <a:pt x="1302" y="3528"/>
                    <a:pt x="968" y="1994"/>
                    <a:pt x="1035" y="426"/>
                  </a:cubicBezTo>
                  <a:cubicBezTo>
                    <a:pt x="1002" y="143"/>
                    <a:pt x="777"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3780075" y="2889150"/>
              <a:ext cx="132075" cy="76975"/>
            </a:xfrm>
            <a:custGeom>
              <a:avLst/>
              <a:gdLst/>
              <a:ahLst/>
              <a:cxnLst/>
              <a:rect l="l" t="t" r="r" b="b"/>
              <a:pathLst>
                <a:path w="5283" h="3079" extrusionOk="0">
                  <a:moveTo>
                    <a:pt x="2227" y="0"/>
                  </a:moveTo>
                  <a:cubicBezTo>
                    <a:pt x="1662" y="0"/>
                    <a:pt x="1372" y="515"/>
                    <a:pt x="1113" y="936"/>
                  </a:cubicBezTo>
                  <a:cubicBezTo>
                    <a:pt x="846" y="1369"/>
                    <a:pt x="513" y="1903"/>
                    <a:pt x="212" y="2403"/>
                  </a:cubicBezTo>
                  <a:cubicBezTo>
                    <a:pt x="1" y="2733"/>
                    <a:pt x="320" y="3078"/>
                    <a:pt x="643" y="3078"/>
                  </a:cubicBezTo>
                  <a:cubicBezTo>
                    <a:pt x="779" y="3078"/>
                    <a:pt x="915" y="3018"/>
                    <a:pt x="1013" y="2870"/>
                  </a:cubicBezTo>
                  <a:cubicBezTo>
                    <a:pt x="1280" y="2470"/>
                    <a:pt x="1513" y="2070"/>
                    <a:pt x="1747" y="1669"/>
                  </a:cubicBezTo>
                  <a:cubicBezTo>
                    <a:pt x="1880" y="1503"/>
                    <a:pt x="1980" y="1303"/>
                    <a:pt x="2114" y="1102"/>
                  </a:cubicBezTo>
                  <a:cubicBezTo>
                    <a:pt x="2147" y="1069"/>
                    <a:pt x="2214" y="936"/>
                    <a:pt x="2281" y="936"/>
                  </a:cubicBezTo>
                  <a:cubicBezTo>
                    <a:pt x="2414" y="936"/>
                    <a:pt x="2614" y="1136"/>
                    <a:pt x="2714" y="1236"/>
                  </a:cubicBezTo>
                  <a:lnTo>
                    <a:pt x="3281" y="1669"/>
                  </a:lnTo>
                  <a:lnTo>
                    <a:pt x="4449" y="2603"/>
                  </a:lnTo>
                  <a:cubicBezTo>
                    <a:pt x="4549" y="2687"/>
                    <a:pt x="4666" y="2729"/>
                    <a:pt x="4782" y="2729"/>
                  </a:cubicBezTo>
                  <a:cubicBezTo>
                    <a:pt x="4899" y="2729"/>
                    <a:pt x="5016" y="2687"/>
                    <a:pt x="5116" y="2603"/>
                  </a:cubicBezTo>
                  <a:cubicBezTo>
                    <a:pt x="5283" y="2403"/>
                    <a:pt x="5283" y="2103"/>
                    <a:pt x="5116" y="1936"/>
                  </a:cubicBezTo>
                  <a:lnTo>
                    <a:pt x="3748" y="836"/>
                  </a:lnTo>
                  <a:cubicBezTo>
                    <a:pt x="3348" y="502"/>
                    <a:pt x="2848" y="2"/>
                    <a:pt x="2281" y="2"/>
                  </a:cubicBezTo>
                  <a:cubicBezTo>
                    <a:pt x="2263" y="1"/>
                    <a:pt x="2245"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4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81"/>
        <p:cNvGrpSpPr/>
        <p:nvPr/>
      </p:nvGrpSpPr>
      <p:grpSpPr>
        <a:xfrm>
          <a:off x="0" y="0"/>
          <a:ext cx="0" cy="0"/>
          <a:chOff x="0" y="0"/>
          <a:chExt cx="0" cy="0"/>
        </a:xfrm>
      </p:grpSpPr>
      <p:grpSp>
        <p:nvGrpSpPr>
          <p:cNvPr id="1682" name="Google Shape;1682;p39"/>
          <p:cNvGrpSpPr/>
          <p:nvPr/>
        </p:nvGrpSpPr>
        <p:grpSpPr>
          <a:xfrm>
            <a:off x="95" y="25"/>
            <a:ext cx="9143969" cy="5143446"/>
            <a:chOff x="95" y="25"/>
            <a:chExt cx="9143969" cy="5143446"/>
          </a:xfrm>
        </p:grpSpPr>
        <p:sp>
          <p:nvSpPr>
            <p:cNvPr id="1683" name="Google Shape;1683;p39"/>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9"/>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9"/>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9"/>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9"/>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9"/>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9"/>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9"/>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9"/>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9"/>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9"/>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9"/>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9"/>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9"/>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9"/>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9"/>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9"/>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9"/>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9"/>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9"/>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9"/>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9"/>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9"/>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9"/>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9"/>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39"/>
          <p:cNvSpPr/>
          <p:nvPr/>
        </p:nvSpPr>
        <p:spPr>
          <a:xfrm flipH="1">
            <a:off x="360423" y="3498675"/>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9"/>
          <p:cNvSpPr/>
          <p:nvPr/>
        </p:nvSpPr>
        <p:spPr>
          <a:xfrm flipH="1">
            <a:off x="5039723" y="45493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9"/>
          <p:cNvSpPr/>
          <p:nvPr/>
        </p:nvSpPr>
        <p:spPr>
          <a:xfrm flipH="1">
            <a:off x="8140473" y="452375"/>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9"/>
          <p:cNvSpPr/>
          <p:nvPr/>
        </p:nvSpPr>
        <p:spPr>
          <a:xfrm flipH="1">
            <a:off x="677773" y="2076088"/>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9"/>
          <p:cNvSpPr/>
          <p:nvPr/>
        </p:nvSpPr>
        <p:spPr>
          <a:xfrm flipH="1">
            <a:off x="5370498" y="434402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9"/>
          <p:cNvSpPr/>
          <p:nvPr/>
        </p:nvSpPr>
        <p:spPr>
          <a:xfrm flipH="1">
            <a:off x="8388248" y="4637588"/>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9"/>
          <p:cNvSpPr/>
          <p:nvPr/>
        </p:nvSpPr>
        <p:spPr>
          <a:xfrm flipH="1">
            <a:off x="630173" y="380063"/>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715;p39"/>
          <p:cNvGrpSpPr/>
          <p:nvPr/>
        </p:nvGrpSpPr>
        <p:grpSpPr>
          <a:xfrm>
            <a:off x="3569448" y="1303738"/>
            <a:ext cx="529900" cy="149350"/>
            <a:chOff x="3898800" y="2624300"/>
            <a:chExt cx="529900" cy="149350"/>
          </a:xfrm>
        </p:grpSpPr>
        <p:sp>
          <p:nvSpPr>
            <p:cNvPr id="1716" name="Google Shape;1716;p39"/>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9"/>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39"/>
          <p:cNvGrpSpPr/>
          <p:nvPr/>
        </p:nvGrpSpPr>
        <p:grpSpPr>
          <a:xfrm flipH="1">
            <a:off x="2809210" y="4718175"/>
            <a:ext cx="581325" cy="169475"/>
            <a:chOff x="5393300" y="2420750"/>
            <a:chExt cx="581325" cy="169475"/>
          </a:xfrm>
        </p:grpSpPr>
        <p:sp>
          <p:nvSpPr>
            <p:cNvPr id="1719" name="Google Shape;1719;p39"/>
            <p:cNvSpPr/>
            <p:nvPr/>
          </p:nvSpPr>
          <p:spPr>
            <a:xfrm>
              <a:off x="5393300" y="2420750"/>
              <a:ext cx="581325" cy="169475"/>
            </a:xfrm>
            <a:custGeom>
              <a:avLst/>
              <a:gdLst/>
              <a:ahLst/>
              <a:cxnLst/>
              <a:rect l="l" t="t" r="r" b="b"/>
              <a:pathLst>
                <a:path w="23253" h="6779" extrusionOk="0">
                  <a:moveTo>
                    <a:pt x="13116" y="2293"/>
                  </a:moveTo>
                  <a:cubicBezTo>
                    <a:pt x="13135" y="2304"/>
                    <a:pt x="13154" y="2315"/>
                    <a:pt x="13172" y="2326"/>
                  </a:cubicBezTo>
                  <a:cubicBezTo>
                    <a:pt x="13906" y="2759"/>
                    <a:pt x="14573" y="3560"/>
                    <a:pt x="14440" y="4494"/>
                  </a:cubicBezTo>
                  <a:cubicBezTo>
                    <a:pt x="14374" y="4890"/>
                    <a:pt x="14133" y="5127"/>
                    <a:pt x="13834" y="5127"/>
                  </a:cubicBezTo>
                  <a:cubicBezTo>
                    <a:pt x="13679" y="5127"/>
                    <a:pt x="13509" y="5064"/>
                    <a:pt x="13339" y="4928"/>
                  </a:cubicBezTo>
                  <a:cubicBezTo>
                    <a:pt x="12972" y="4594"/>
                    <a:pt x="12772" y="4094"/>
                    <a:pt x="12805" y="3593"/>
                  </a:cubicBezTo>
                  <a:cubicBezTo>
                    <a:pt x="12791" y="3083"/>
                    <a:pt x="12907" y="2651"/>
                    <a:pt x="13116" y="2293"/>
                  </a:cubicBezTo>
                  <a:close/>
                  <a:moveTo>
                    <a:pt x="15863" y="0"/>
                  </a:moveTo>
                  <a:cubicBezTo>
                    <a:pt x="14729" y="0"/>
                    <a:pt x="13609" y="359"/>
                    <a:pt x="12840" y="1117"/>
                  </a:cubicBezTo>
                  <a:lnTo>
                    <a:pt x="12840" y="1117"/>
                  </a:lnTo>
                  <a:cubicBezTo>
                    <a:pt x="12235" y="894"/>
                    <a:pt x="11591" y="777"/>
                    <a:pt x="10991" y="777"/>
                  </a:cubicBezTo>
                  <a:cubicBezTo>
                    <a:pt x="10871" y="777"/>
                    <a:pt x="10753" y="782"/>
                    <a:pt x="10637" y="791"/>
                  </a:cubicBezTo>
                  <a:cubicBezTo>
                    <a:pt x="8969" y="958"/>
                    <a:pt x="7468" y="1725"/>
                    <a:pt x="5967" y="2359"/>
                  </a:cubicBezTo>
                  <a:cubicBezTo>
                    <a:pt x="4938" y="2762"/>
                    <a:pt x="3758" y="3165"/>
                    <a:pt x="2610" y="3165"/>
                  </a:cubicBezTo>
                  <a:cubicBezTo>
                    <a:pt x="2046" y="3165"/>
                    <a:pt x="1490" y="3068"/>
                    <a:pt x="963" y="2826"/>
                  </a:cubicBezTo>
                  <a:cubicBezTo>
                    <a:pt x="897" y="2797"/>
                    <a:pt x="831" y="2784"/>
                    <a:pt x="767" y="2784"/>
                  </a:cubicBezTo>
                  <a:cubicBezTo>
                    <a:pt x="322" y="2784"/>
                    <a:pt x="0" y="3427"/>
                    <a:pt x="496" y="3660"/>
                  </a:cubicBezTo>
                  <a:cubicBezTo>
                    <a:pt x="1196" y="3972"/>
                    <a:pt x="1906" y="4100"/>
                    <a:pt x="2617" y="4100"/>
                  </a:cubicBezTo>
                  <a:cubicBezTo>
                    <a:pt x="4108" y="4100"/>
                    <a:pt x="5600" y="3536"/>
                    <a:pt x="7001" y="2926"/>
                  </a:cubicBezTo>
                  <a:cubicBezTo>
                    <a:pt x="8283" y="2374"/>
                    <a:pt x="9697" y="1762"/>
                    <a:pt x="11088" y="1762"/>
                  </a:cubicBezTo>
                  <a:cubicBezTo>
                    <a:pt x="11476" y="1762"/>
                    <a:pt x="11863" y="1810"/>
                    <a:pt x="12244" y="1920"/>
                  </a:cubicBezTo>
                  <a:lnTo>
                    <a:pt x="12244" y="1920"/>
                  </a:lnTo>
                  <a:cubicBezTo>
                    <a:pt x="12088" y="2219"/>
                    <a:pt x="11972" y="2554"/>
                    <a:pt x="11905" y="2926"/>
                  </a:cubicBezTo>
                  <a:cubicBezTo>
                    <a:pt x="11704" y="3994"/>
                    <a:pt x="12038" y="5261"/>
                    <a:pt x="13039" y="5828"/>
                  </a:cubicBezTo>
                  <a:cubicBezTo>
                    <a:pt x="13313" y="5985"/>
                    <a:pt x="13584" y="6055"/>
                    <a:pt x="13839" y="6055"/>
                  </a:cubicBezTo>
                  <a:cubicBezTo>
                    <a:pt x="14667" y="6055"/>
                    <a:pt x="15323" y="5312"/>
                    <a:pt x="15374" y="4394"/>
                  </a:cubicBezTo>
                  <a:cubicBezTo>
                    <a:pt x="15459" y="3149"/>
                    <a:pt x="14759" y="2191"/>
                    <a:pt x="13778" y="1575"/>
                  </a:cubicBezTo>
                  <a:lnTo>
                    <a:pt x="13778" y="1575"/>
                  </a:lnTo>
                  <a:cubicBezTo>
                    <a:pt x="14376" y="1144"/>
                    <a:pt x="15176" y="939"/>
                    <a:pt x="15967" y="939"/>
                  </a:cubicBezTo>
                  <a:cubicBezTo>
                    <a:pt x="16407" y="939"/>
                    <a:pt x="16844" y="1002"/>
                    <a:pt x="17242" y="1125"/>
                  </a:cubicBezTo>
                  <a:cubicBezTo>
                    <a:pt x="18443" y="1592"/>
                    <a:pt x="19543" y="2326"/>
                    <a:pt x="20411" y="3293"/>
                  </a:cubicBezTo>
                  <a:cubicBezTo>
                    <a:pt x="21311" y="4160"/>
                    <a:pt x="22079" y="5161"/>
                    <a:pt x="22279" y="6429"/>
                  </a:cubicBezTo>
                  <a:cubicBezTo>
                    <a:pt x="22319" y="6673"/>
                    <a:pt x="22492" y="6779"/>
                    <a:pt x="22678" y="6779"/>
                  </a:cubicBezTo>
                  <a:cubicBezTo>
                    <a:pt x="22951" y="6779"/>
                    <a:pt x="23252" y="6552"/>
                    <a:pt x="23213" y="6195"/>
                  </a:cubicBezTo>
                  <a:cubicBezTo>
                    <a:pt x="22979" y="4828"/>
                    <a:pt x="22145" y="3693"/>
                    <a:pt x="21211" y="2726"/>
                  </a:cubicBezTo>
                  <a:cubicBezTo>
                    <a:pt x="20244" y="1725"/>
                    <a:pt x="19110" y="925"/>
                    <a:pt x="17875" y="391"/>
                  </a:cubicBezTo>
                  <a:cubicBezTo>
                    <a:pt x="17250" y="134"/>
                    <a:pt x="16554" y="0"/>
                    <a:pt x="1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9"/>
            <p:cNvSpPr/>
            <p:nvPr/>
          </p:nvSpPr>
          <p:spPr>
            <a:xfrm>
              <a:off x="5395700" y="2435100"/>
              <a:ext cx="80900" cy="141375"/>
            </a:xfrm>
            <a:custGeom>
              <a:avLst/>
              <a:gdLst/>
              <a:ahLst/>
              <a:cxnLst/>
              <a:rect l="l" t="t" r="r" b="b"/>
              <a:pathLst>
                <a:path w="3236" h="5655" extrusionOk="0">
                  <a:moveTo>
                    <a:pt x="2715" y="1"/>
                  </a:moveTo>
                  <a:cubicBezTo>
                    <a:pt x="2594" y="1"/>
                    <a:pt x="2469" y="51"/>
                    <a:pt x="2368" y="151"/>
                  </a:cubicBezTo>
                  <a:lnTo>
                    <a:pt x="1068" y="1251"/>
                  </a:lnTo>
                  <a:cubicBezTo>
                    <a:pt x="701" y="1552"/>
                    <a:pt x="200" y="1885"/>
                    <a:pt x="100" y="2386"/>
                  </a:cubicBezTo>
                  <a:cubicBezTo>
                    <a:pt x="0" y="2919"/>
                    <a:pt x="334" y="3520"/>
                    <a:pt x="567" y="3987"/>
                  </a:cubicBezTo>
                  <a:cubicBezTo>
                    <a:pt x="834" y="4487"/>
                    <a:pt x="1134" y="4987"/>
                    <a:pt x="1468" y="5454"/>
                  </a:cubicBezTo>
                  <a:cubicBezTo>
                    <a:pt x="1558" y="5595"/>
                    <a:pt x="1697" y="5654"/>
                    <a:pt x="1838" y="5654"/>
                  </a:cubicBezTo>
                  <a:cubicBezTo>
                    <a:pt x="2165" y="5654"/>
                    <a:pt x="2501" y="5337"/>
                    <a:pt x="2268" y="4987"/>
                  </a:cubicBezTo>
                  <a:lnTo>
                    <a:pt x="2235" y="4987"/>
                  </a:lnTo>
                  <a:cubicBezTo>
                    <a:pt x="1968" y="4587"/>
                    <a:pt x="1735" y="4187"/>
                    <a:pt x="1501" y="3753"/>
                  </a:cubicBezTo>
                  <a:cubicBezTo>
                    <a:pt x="1368" y="3553"/>
                    <a:pt x="1268" y="3353"/>
                    <a:pt x="1168" y="3153"/>
                  </a:cubicBezTo>
                  <a:cubicBezTo>
                    <a:pt x="1068" y="2953"/>
                    <a:pt x="934" y="2753"/>
                    <a:pt x="1001" y="2586"/>
                  </a:cubicBezTo>
                  <a:cubicBezTo>
                    <a:pt x="1068" y="2386"/>
                    <a:pt x="1201" y="2319"/>
                    <a:pt x="1301" y="2252"/>
                  </a:cubicBezTo>
                  <a:lnTo>
                    <a:pt x="1835" y="1785"/>
                  </a:lnTo>
                  <a:lnTo>
                    <a:pt x="3036" y="784"/>
                  </a:lnTo>
                  <a:cubicBezTo>
                    <a:pt x="3236" y="618"/>
                    <a:pt x="3236" y="317"/>
                    <a:pt x="3036" y="151"/>
                  </a:cubicBezTo>
                  <a:cubicBezTo>
                    <a:pt x="2952" y="51"/>
                    <a:pt x="2835" y="1"/>
                    <a:pt x="2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21"/>
        <p:cNvGrpSpPr/>
        <p:nvPr/>
      </p:nvGrpSpPr>
      <p:grpSpPr>
        <a:xfrm>
          <a:off x="0" y="0"/>
          <a:ext cx="0" cy="0"/>
          <a:chOff x="0" y="0"/>
          <a:chExt cx="0" cy="0"/>
        </a:xfrm>
      </p:grpSpPr>
      <p:grpSp>
        <p:nvGrpSpPr>
          <p:cNvPr id="1722" name="Google Shape;1722;p40"/>
          <p:cNvGrpSpPr/>
          <p:nvPr/>
        </p:nvGrpSpPr>
        <p:grpSpPr>
          <a:xfrm>
            <a:off x="95" y="25"/>
            <a:ext cx="9143969" cy="5143446"/>
            <a:chOff x="95" y="25"/>
            <a:chExt cx="9143969" cy="5143446"/>
          </a:xfrm>
        </p:grpSpPr>
        <p:sp>
          <p:nvSpPr>
            <p:cNvPr id="1723" name="Google Shape;1723;p40"/>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8" name="Google Shape;1748;p40"/>
          <p:cNvSpPr/>
          <p:nvPr/>
        </p:nvSpPr>
        <p:spPr>
          <a:xfrm>
            <a:off x="5277925" y="483215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2030950" y="484910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6922025" y="650375"/>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2030950" y="650375"/>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8604013" y="216666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8064500" y="4538200"/>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40"/>
          <p:cNvGrpSpPr/>
          <p:nvPr/>
        </p:nvGrpSpPr>
        <p:grpSpPr>
          <a:xfrm>
            <a:off x="378088" y="2730938"/>
            <a:ext cx="730975" cy="238525"/>
            <a:chOff x="3798300" y="2287225"/>
            <a:chExt cx="730975" cy="238525"/>
          </a:xfrm>
        </p:grpSpPr>
        <p:sp>
          <p:nvSpPr>
            <p:cNvPr id="1755" name="Google Shape;1755;p40"/>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40"/>
          <p:cNvGrpSpPr/>
          <p:nvPr/>
        </p:nvGrpSpPr>
        <p:grpSpPr>
          <a:xfrm>
            <a:off x="8064488" y="2661000"/>
            <a:ext cx="529900" cy="149350"/>
            <a:chOff x="3898800" y="2624300"/>
            <a:chExt cx="529900" cy="149350"/>
          </a:xfrm>
        </p:grpSpPr>
        <p:sp>
          <p:nvSpPr>
            <p:cNvPr id="1758" name="Google Shape;1758;p40"/>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760"/>
        <p:cNvGrpSpPr/>
        <p:nvPr/>
      </p:nvGrpSpPr>
      <p:grpSpPr>
        <a:xfrm>
          <a:off x="0" y="0"/>
          <a:ext cx="0" cy="0"/>
          <a:chOff x="0" y="0"/>
          <a:chExt cx="0" cy="0"/>
        </a:xfrm>
      </p:grpSpPr>
      <p:grpSp>
        <p:nvGrpSpPr>
          <p:cNvPr id="1761" name="Google Shape;1761;p41"/>
          <p:cNvGrpSpPr/>
          <p:nvPr/>
        </p:nvGrpSpPr>
        <p:grpSpPr>
          <a:xfrm>
            <a:off x="95" y="25"/>
            <a:ext cx="9143969" cy="5143446"/>
            <a:chOff x="95" y="25"/>
            <a:chExt cx="9143969" cy="5143446"/>
          </a:xfrm>
        </p:grpSpPr>
        <p:sp>
          <p:nvSpPr>
            <p:cNvPr id="1762" name="Google Shape;1762;p41"/>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41"/>
          <p:cNvSpPr/>
          <p:nvPr/>
        </p:nvSpPr>
        <p:spPr>
          <a:xfrm>
            <a:off x="8718050" y="3779800"/>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5349125" y="4901550"/>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350200" y="4565113"/>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7166000" y="481490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891300" y="591825"/>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33038" y="22637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3" name="Google Shape;1793;p41"/>
          <p:cNvGrpSpPr/>
          <p:nvPr/>
        </p:nvGrpSpPr>
        <p:grpSpPr>
          <a:xfrm>
            <a:off x="8118813" y="911138"/>
            <a:ext cx="311900" cy="314700"/>
            <a:chOff x="8571050" y="1873050"/>
            <a:chExt cx="311900" cy="314700"/>
          </a:xfrm>
        </p:grpSpPr>
        <p:sp>
          <p:nvSpPr>
            <p:cNvPr id="1794" name="Google Shape;1794;p41"/>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41"/>
          <p:cNvGrpSpPr/>
          <p:nvPr/>
        </p:nvGrpSpPr>
        <p:grpSpPr>
          <a:xfrm>
            <a:off x="8165825" y="4533300"/>
            <a:ext cx="529900" cy="149350"/>
            <a:chOff x="3898800" y="2624300"/>
            <a:chExt cx="529900" cy="149350"/>
          </a:xfrm>
        </p:grpSpPr>
        <p:sp>
          <p:nvSpPr>
            <p:cNvPr id="1799" name="Google Shape;1799;p41"/>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1"/>
          <p:cNvGrpSpPr/>
          <p:nvPr/>
        </p:nvGrpSpPr>
        <p:grpSpPr>
          <a:xfrm rot="3651682">
            <a:off x="153345" y="1192019"/>
            <a:ext cx="340408" cy="202565"/>
            <a:chOff x="3780075" y="2889150"/>
            <a:chExt cx="340425" cy="202575"/>
          </a:xfrm>
        </p:grpSpPr>
        <p:sp>
          <p:nvSpPr>
            <p:cNvPr id="1802" name="Google Shape;1802;p41"/>
            <p:cNvSpPr/>
            <p:nvPr/>
          </p:nvSpPr>
          <p:spPr>
            <a:xfrm>
              <a:off x="3826225" y="2907725"/>
              <a:ext cx="294275" cy="184000"/>
            </a:xfrm>
            <a:custGeom>
              <a:avLst/>
              <a:gdLst/>
              <a:ahLst/>
              <a:cxnLst/>
              <a:rect l="l" t="t" r="r" b="b"/>
              <a:pathLst>
                <a:path w="11771" h="7360" extrusionOk="0">
                  <a:moveTo>
                    <a:pt x="551" y="1"/>
                  </a:moveTo>
                  <a:cubicBezTo>
                    <a:pt x="326" y="1"/>
                    <a:pt x="101" y="143"/>
                    <a:pt x="68" y="426"/>
                  </a:cubicBezTo>
                  <a:cubicBezTo>
                    <a:pt x="1" y="2194"/>
                    <a:pt x="435" y="3962"/>
                    <a:pt x="1302" y="5530"/>
                  </a:cubicBezTo>
                  <a:cubicBezTo>
                    <a:pt x="2059" y="6773"/>
                    <a:pt x="3188" y="7360"/>
                    <a:pt x="4513" y="7360"/>
                  </a:cubicBezTo>
                  <a:cubicBezTo>
                    <a:pt x="4822" y="7360"/>
                    <a:pt x="5143" y="7328"/>
                    <a:pt x="5472" y="7264"/>
                  </a:cubicBezTo>
                  <a:cubicBezTo>
                    <a:pt x="8474" y="6631"/>
                    <a:pt x="10875" y="4362"/>
                    <a:pt x="11709" y="1393"/>
                  </a:cubicBezTo>
                  <a:cubicBezTo>
                    <a:pt x="11770" y="1048"/>
                    <a:pt x="11497" y="826"/>
                    <a:pt x="11229" y="826"/>
                  </a:cubicBezTo>
                  <a:cubicBezTo>
                    <a:pt x="11057" y="826"/>
                    <a:pt x="10887" y="918"/>
                    <a:pt x="10809" y="1127"/>
                  </a:cubicBezTo>
                  <a:cubicBezTo>
                    <a:pt x="10108" y="3595"/>
                    <a:pt x="8173" y="5563"/>
                    <a:pt x="5705" y="6264"/>
                  </a:cubicBezTo>
                  <a:cubicBezTo>
                    <a:pt x="5338" y="6380"/>
                    <a:pt x="4963" y="6439"/>
                    <a:pt x="4588" y="6439"/>
                  </a:cubicBezTo>
                  <a:cubicBezTo>
                    <a:pt x="4212" y="6439"/>
                    <a:pt x="3837" y="6380"/>
                    <a:pt x="3470" y="6264"/>
                  </a:cubicBezTo>
                  <a:cubicBezTo>
                    <a:pt x="2836" y="5997"/>
                    <a:pt x="2336" y="5530"/>
                    <a:pt x="2036" y="4929"/>
                  </a:cubicBezTo>
                  <a:cubicBezTo>
                    <a:pt x="1302" y="3528"/>
                    <a:pt x="968" y="1994"/>
                    <a:pt x="1035" y="426"/>
                  </a:cubicBezTo>
                  <a:cubicBezTo>
                    <a:pt x="1002" y="143"/>
                    <a:pt x="777"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3780075" y="2889150"/>
              <a:ext cx="132075" cy="76975"/>
            </a:xfrm>
            <a:custGeom>
              <a:avLst/>
              <a:gdLst/>
              <a:ahLst/>
              <a:cxnLst/>
              <a:rect l="l" t="t" r="r" b="b"/>
              <a:pathLst>
                <a:path w="5283" h="3079" extrusionOk="0">
                  <a:moveTo>
                    <a:pt x="2227" y="0"/>
                  </a:moveTo>
                  <a:cubicBezTo>
                    <a:pt x="1662" y="0"/>
                    <a:pt x="1372" y="515"/>
                    <a:pt x="1113" y="936"/>
                  </a:cubicBezTo>
                  <a:cubicBezTo>
                    <a:pt x="846" y="1369"/>
                    <a:pt x="513" y="1903"/>
                    <a:pt x="212" y="2403"/>
                  </a:cubicBezTo>
                  <a:cubicBezTo>
                    <a:pt x="1" y="2733"/>
                    <a:pt x="320" y="3078"/>
                    <a:pt x="643" y="3078"/>
                  </a:cubicBezTo>
                  <a:cubicBezTo>
                    <a:pt x="779" y="3078"/>
                    <a:pt x="915" y="3018"/>
                    <a:pt x="1013" y="2870"/>
                  </a:cubicBezTo>
                  <a:cubicBezTo>
                    <a:pt x="1280" y="2470"/>
                    <a:pt x="1513" y="2070"/>
                    <a:pt x="1747" y="1669"/>
                  </a:cubicBezTo>
                  <a:cubicBezTo>
                    <a:pt x="1880" y="1503"/>
                    <a:pt x="1980" y="1303"/>
                    <a:pt x="2114" y="1102"/>
                  </a:cubicBezTo>
                  <a:cubicBezTo>
                    <a:pt x="2147" y="1069"/>
                    <a:pt x="2214" y="936"/>
                    <a:pt x="2281" y="936"/>
                  </a:cubicBezTo>
                  <a:cubicBezTo>
                    <a:pt x="2414" y="936"/>
                    <a:pt x="2614" y="1136"/>
                    <a:pt x="2714" y="1236"/>
                  </a:cubicBezTo>
                  <a:lnTo>
                    <a:pt x="3281" y="1669"/>
                  </a:lnTo>
                  <a:lnTo>
                    <a:pt x="4449" y="2603"/>
                  </a:lnTo>
                  <a:cubicBezTo>
                    <a:pt x="4549" y="2687"/>
                    <a:pt x="4666" y="2729"/>
                    <a:pt x="4782" y="2729"/>
                  </a:cubicBezTo>
                  <a:cubicBezTo>
                    <a:pt x="4899" y="2729"/>
                    <a:pt x="5016" y="2687"/>
                    <a:pt x="5116" y="2603"/>
                  </a:cubicBezTo>
                  <a:cubicBezTo>
                    <a:pt x="5283" y="2403"/>
                    <a:pt x="5283" y="2103"/>
                    <a:pt x="5116" y="1936"/>
                  </a:cubicBezTo>
                  <a:lnTo>
                    <a:pt x="3748" y="836"/>
                  </a:lnTo>
                  <a:cubicBezTo>
                    <a:pt x="3348" y="502"/>
                    <a:pt x="2848" y="2"/>
                    <a:pt x="2281" y="2"/>
                  </a:cubicBezTo>
                  <a:cubicBezTo>
                    <a:pt x="2263" y="1"/>
                    <a:pt x="2245"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1804"/>
        <p:cNvGrpSpPr/>
        <p:nvPr/>
      </p:nvGrpSpPr>
      <p:grpSpPr>
        <a:xfrm>
          <a:off x="0" y="0"/>
          <a:ext cx="0" cy="0"/>
          <a:chOff x="0" y="0"/>
          <a:chExt cx="0" cy="0"/>
        </a:xfrm>
      </p:grpSpPr>
      <p:grpSp>
        <p:nvGrpSpPr>
          <p:cNvPr id="1805" name="Google Shape;1805;p42"/>
          <p:cNvGrpSpPr/>
          <p:nvPr/>
        </p:nvGrpSpPr>
        <p:grpSpPr>
          <a:xfrm>
            <a:off x="95" y="25"/>
            <a:ext cx="9143969" cy="5143446"/>
            <a:chOff x="95" y="25"/>
            <a:chExt cx="9143969" cy="5143446"/>
          </a:xfrm>
        </p:grpSpPr>
        <p:sp>
          <p:nvSpPr>
            <p:cNvPr id="1806" name="Google Shape;1806;p42"/>
            <p:cNvSpPr/>
            <p:nvPr/>
          </p:nvSpPr>
          <p:spPr>
            <a:xfrm>
              <a:off x="95" y="484705"/>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95" y="677226"/>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95" y="869746"/>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95" y="1064542"/>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95" y="1257062"/>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95" y="1449643"/>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95" y="1642163"/>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95" y="1834744"/>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2"/>
            <p:cNvSpPr/>
            <p:nvPr/>
          </p:nvSpPr>
          <p:spPr>
            <a:xfrm>
              <a:off x="95" y="2029479"/>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2"/>
            <p:cNvSpPr/>
            <p:nvPr/>
          </p:nvSpPr>
          <p:spPr>
            <a:xfrm>
              <a:off x="95" y="2222059"/>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2"/>
            <p:cNvSpPr/>
            <p:nvPr/>
          </p:nvSpPr>
          <p:spPr>
            <a:xfrm>
              <a:off x="95" y="2414580"/>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2"/>
            <p:cNvSpPr/>
            <p:nvPr/>
          </p:nvSpPr>
          <p:spPr>
            <a:xfrm>
              <a:off x="95" y="2607100"/>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2"/>
            <p:cNvSpPr/>
            <p:nvPr/>
          </p:nvSpPr>
          <p:spPr>
            <a:xfrm>
              <a:off x="95" y="2801896"/>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2"/>
            <p:cNvSpPr/>
            <p:nvPr/>
          </p:nvSpPr>
          <p:spPr>
            <a:xfrm>
              <a:off x="95" y="2994416"/>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2"/>
            <p:cNvSpPr/>
            <p:nvPr/>
          </p:nvSpPr>
          <p:spPr>
            <a:xfrm>
              <a:off x="95" y="3186997"/>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2"/>
            <p:cNvSpPr/>
            <p:nvPr/>
          </p:nvSpPr>
          <p:spPr>
            <a:xfrm>
              <a:off x="95" y="3379517"/>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2"/>
            <p:cNvSpPr/>
            <p:nvPr/>
          </p:nvSpPr>
          <p:spPr>
            <a:xfrm>
              <a:off x="95" y="3572098"/>
              <a:ext cx="9143969" cy="15504"/>
            </a:xfrm>
            <a:custGeom>
              <a:avLst/>
              <a:gdLst/>
              <a:ahLst/>
              <a:cxnLst/>
              <a:rect l="l" t="t" r="r" b="b"/>
              <a:pathLst>
                <a:path w="63221" h="259"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2"/>
            <p:cNvSpPr/>
            <p:nvPr/>
          </p:nvSpPr>
          <p:spPr>
            <a:xfrm>
              <a:off x="95" y="3764618"/>
              <a:ext cx="9143969" cy="15564"/>
            </a:xfrm>
            <a:custGeom>
              <a:avLst/>
              <a:gdLst/>
              <a:ahLst/>
              <a:cxnLst/>
              <a:rect l="l" t="t" r="r" b="b"/>
              <a:pathLst>
                <a:path w="63221" h="260" extrusionOk="0">
                  <a:moveTo>
                    <a:pt x="1" y="1"/>
                  </a:moveTo>
                  <a:lnTo>
                    <a:pt x="1" y="259"/>
                  </a:lnTo>
                  <a:lnTo>
                    <a:pt x="63221" y="259"/>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2"/>
            <p:cNvSpPr/>
            <p:nvPr/>
          </p:nvSpPr>
          <p:spPr>
            <a:xfrm>
              <a:off x="95" y="3959413"/>
              <a:ext cx="9143969" cy="13289"/>
            </a:xfrm>
            <a:custGeom>
              <a:avLst/>
              <a:gdLst/>
              <a:ahLst/>
              <a:cxnLst/>
              <a:rect l="l" t="t" r="r" b="b"/>
              <a:pathLst>
                <a:path w="63221" h="222"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2"/>
            <p:cNvSpPr/>
            <p:nvPr/>
          </p:nvSpPr>
          <p:spPr>
            <a:xfrm>
              <a:off x="95" y="4151934"/>
              <a:ext cx="9143969" cy="13349"/>
            </a:xfrm>
            <a:custGeom>
              <a:avLst/>
              <a:gdLst/>
              <a:ahLst/>
              <a:cxnLst/>
              <a:rect l="l" t="t" r="r" b="b"/>
              <a:pathLst>
                <a:path w="63221" h="223" extrusionOk="0">
                  <a:moveTo>
                    <a:pt x="1" y="1"/>
                  </a:moveTo>
                  <a:lnTo>
                    <a:pt x="1" y="222"/>
                  </a:lnTo>
                  <a:lnTo>
                    <a:pt x="63221" y="222"/>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2"/>
            <p:cNvSpPr/>
            <p:nvPr/>
          </p:nvSpPr>
          <p:spPr>
            <a:xfrm>
              <a:off x="95" y="4344454"/>
              <a:ext cx="9143969" cy="15564"/>
            </a:xfrm>
            <a:custGeom>
              <a:avLst/>
              <a:gdLst/>
              <a:ahLst/>
              <a:cxnLst/>
              <a:rect l="l" t="t" r="r" b="b"/>
              <a:pathLst>
                <a:path w="63221" h="260" extrusionOk="0">
                  <a:moveTo>
                    <a:pt x="1" y="1"/>
                  </a:moveTo>
                  <a:lnTo>
                    <a:pt x="1" y="260"/>
                  </a:lnTo>
                  <a:lnTo>
                    <a:pt x="63221" y="260"/>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2"/>
            <p:cNvSpPr/>
            <p:nvPr/>
          </p:nvSpPr>
          <p:spPr>
            <a:xfrm>
              <a:off x="95" y="4537035"/>
              <a:ext cx="9143969" cy="15564"/>
            </a:xfrm>
            <a:custGeom>
              <a:avLst/>
              <a:gdLst/>
              <a:ahLst/>
              <a:cxnLst/>
              <a:rect l="l" t="t" r="r" b="b"/>
              <a:pathLst>
                <a:path w="63221" h="260" extrusionOk="0">
                  <a:moveTo>
                    <a:pt x="1" y="0"/>
                  </a:moveTo>
                  <a:lnTo>
                    <a:pt x="1" y="259"/>
                  </a:lnTo>
                  <a:lnTo>
                    <a:pt x="63221" y="259"/>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2"/>
            <p:cNvSpPr/>
            <p:nvPr/>
          </p:nvSpPr>
          <p:spPr>
            <a:xfrm>
              <a:off x="95" y="4731770"/>
              <a:ext cx="9143969" cy="13349"/>
            </a:xfrm>
            <a:custGeom>
              <a:avLst/>
              <a:gdLst/>
              <a:ahLst/>
              <a:cxnLst/>
              <a:rect l="l" t="t" r="r" b="b"/>
              <a:pathLst>
                <a:path w="63221" h="223" extrusionOk="0">
                  <a:moveTo>
                    <a:pt x="1" y="1"/>
                  </a:moveTo>
                  <a:lnTo>
                    <a:pt x="1" y="223"/>
                  </a:lnTo>
                  <a:lnTo>
                    <a:pt x="63221" y="223"/>
                  </a:lnTo>
                  <a:lnTo>
                    <a:pt x="63221" y="1"/>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2"/>
            <p:cNvSpPr/>
            <p:nvPr/>
          </p:nvSpPr>
          <p:spPr>
            <a:xfrm>
              <a:off x="95" y="4924351"/>
              <a:ext cx="9143969" cy="13349"/>
            </a:xfrm>
            <a:custGeom>
              <a:avLst/>
              <a:gdLst/>
              <a:ahLst/>
              <a:cxnLst/>
              <a:rect l="l" t="t" r="r" b="b"/>
              <a:pathLst>
                <a:path w="63221" h="223" extrusionOk="0">
                  <a:moveTo>
                    <a:pt x="1" y="0"/>
                  </a:moveTo>
                  <a:lnTo>
                    <a:pt x="1" y="222"/>
                  </a:lnTo>
                  <a:lnTo>
                    <a:pt x="63221" y="222"/>
                  </a:lnTo>
                  <a:lnTo>
                    <a:pt x="63221" y="0"/>
                  </a:lnTo>
                  <a:close/>
                </a:path>
              </a:pathLst>
            </a:custGeom>
            <a:solidFill>
              <a:schemeClr val="lt2">
                <a:alpha val="48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2"/>
            <p:cNvSpPr/>
            <p:nvPr/>
          </p:nvSpPr>
          <p:spPr>
            <a:xfrm>
              <a:off x="704325" y="25"/>
              <a:ext cx="17779" cy="5143446"/>
            </a:xfrm>
            <a:custGeom>
              <a:avLst/>
              <a:gdLst/>
              <a:ahLst/>
              <a:cxnLst/>
              <a:rect l="l" t="t" r="r" b="b"/>
              <a:pathLst>
                <a:path w="297" h="85921" extrusionOk="0">
                  <a:moveTo>
                    <a:pt x="1" y="0"/>
                  </a:moveTo>
                  <a:lnTo>
                    <a:pt x="1" y="85920"/>
                  </a:lnTo>
                  <a:lnTo>
                    <a:pt x="296" y="85920"/>
                  </a:lnTo>
                  <a:lnTo>
                    <a:pt x="2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1" name="Google Shape;1831;p42"/>
          <p:cNvSpPr/>
          <p:nvPr/>
        </p:nvSpPr>
        <p:spPr>
          <a:xfrm>
            <a:off x="3965250" y="958263"/>
            <a:ext cx="109275" cy="114525"/>
          </a:xfrm>
          <a:custGeom>
            <a:avLst/>
            <a:gdLst/>
            <a:ahLst/>
            <a:cxnLst/>
            <a:rect l="l" t="t" r="r" b="b"/>
            <a:pathLst>
              <a:path w="4371" h="4581" extrusionOk="0">
                <a:moveTo>
                  <a:pt x="1702" y="1062"/>
                </a:moveTo>
                <a:cubicBezTo>
                  <a:pt x="1780" y="1119"/>
                  <a:pt x="1875" y="1151"/>
                  <a:pt x="1969" y="1151"/>
                </a:cubicBezTo>
                <a:lnTo>
                  <a:pt x="2002" y="1151"/>
                </a:lnTo>
                <a:lnTo>
                  <a:pt x="2102" y="1185"/>
                </a:lnTo>
                <a:cubicBezTo>
                  <a:pt x="2169" y="1185"/>
                  <a:pt x="2236" y="1218"/>
                  <a:pt x="2336" y="1218"/>
                </a:cubicBezTo>
                <a:cubicBezTo>
                  <a:pt x="2436" y="1285"/>
                  <a:pt x="2569" y="1352"/>
                  <a:pt x="2670" y="1418"/>
                </a:cubicBezTo>
                <a:cubicBezTo>
                  <a:pt x="2770" y="1485"/>
                  <a:pt x="2870" y="1552"/>
                  <a:pt x="2936" y="1652"/>
                </a:cubicBezTo>
                <a:cubicBezTo>
                  <a:pt x="3003" y="1752"/>
                  <a:pt x="3070" y="1852"/>
                  <a:pt x="3137" y="1952"/>
                </a:cubicBezTo>
                <a:cubicBezTo>
                  <a:pt x="3170" y="1985"/>
                  <a:pt x="3170" y="2052"/>
                  <a:pt x="3203" y="2085"/>
                </a:cubicBezTo>
                <a:cubicBezTo>
                  <a:pt x="3203" y="2152"/>
                  <a:pt x="3237" y="2219"/>
                  <a:pt x="3237" y="2286"/>
                </a:cubicBezTo>
                <a:lnTo>
                  <a:pt x="3237" y="2319"/>
                </a:lnTo>
                <a:cubicBezTo>
                  <a:pt x="3237" y="2352"/>
                  <a:pt x="3237" y="2386"/>
                  <a:pt x="3237" y="2419"/>
                </a:cubicBezTo>
                <a:cubicBezTo>
                  <a:pt x="3237" y="2519"/>
                  <a:pt x="3237" y="2586"/>
                  <a:pt x="3237" y="2686"/>
                </a:cubicBezTo>
                <a:cubicBezTo>
                  <a:pt x="3237" y="2675"/>
                  <a:pt x="3236" y="2670"/>
                  <a:pt x="3234" y="2670"/>
                </a:cubicBezTo>
                <a:cubicBezTo>
                  <a:pt x="3227" y="2670"/>
                  <a:pt x="3203" y="2791"/>
                  <a:pt x="3203" y="2819"/>
                </a:cubicBezTo>
                <a:cubicBezTo>
                  <a:pt x="3203" y="2886"/>
                  <a:pt x="3170" y="2953"/>
                  <a:pt x="3137" y="2986"/>
                </a:cubicBezTo>
                <a:cubicBezTo>
                  <a:pt x="3146" y="2976"/>
                  <a:pt x="3150" y="2972"/>
                  <a:pt x="3151" y="2972"/>
                </a:cubicBezTo>
                <a:lnTo>
                  <a:pt x="3151" y="2972"/>
                </a:lnTo>
                <a:cubicBezTo>
                  <a:pt x="3153" y="2972"/>
                  <a:pt x="3137" y="2996"/>
                  <a:pt x="3137" y="3019"/>
                </a:cubicBezTo>
                <a:lnTo>
                  <a:pt x="3103" y="3119"/>
                </a:lnTo>
                <a:cubicBezTo>
                  <a:pt x="3070" y="3186"/>
                  <a:pt x="3036" y="3220"/>
                  <a:pt x="3003" y="3253"/>
                </a:cubicBezTo>
                <a:cubicBezTo>
                  <a:pt x="2936" y="3320"/>
                  <a:pt x="2903" y="3353"/>
                  <a:pt x="2836" y="3386"/>
                </a:cubicBezTo>
                <a:lnTo>
                  <a:pt x="2770" y="3453"/>
                </a:lnTo>
                <a:lnTo>
                  <a:pt x="2670" y="3520"/>
                </a:lnTo>
                <a:cubicBezTo>
                  <a:pt x="2603" y="3520"/>
                  <a:pt x="2536" y="3553"/>
                  <a:pt x="2469" y="3553"/>
                </a:cubicBezTo>
                <a:cubicBezTo>
                  <a:pt x="2469" y="3553"/>
                  <a:pt x="2395" y="3568"/>
                  <a:pt x="2366" y="3568"/>
                </a:cubicBezTo>
                <a:cubicBezTo>
                  <a:pt x="2351" y="3568"/>
                  <a:pt x="2347" y="3564"/>
                  <a:pt x="2369" y="3553"/>
                </a:cubicBezTo>
                <a:lnTo>
                  <a:pt x="2303" y="3553"/>
                </a:lnTo>
                <a:cubicBezTo>
                  <a:pt x="2286" y="3570"/>
                  <a:pt x="2261" y="3578"/>
                  <a:pt x="2232" y="3578"/>
                </a:cubicBezTo>
                <a:cubicBezTo>
                  <a:pt x="2203" y="3578"/>
                  <a:pt x="2169" y="3570"/>
                  <a:pt x="2136" y="3553"/>
                </a:cubicBezTo>
                <a:lnTo>
                  <a:pt x="2002" y="3553"/>
                </a:lnTo>
                <a:lnTo>
                  <a:pt x="1902" y="3520"/>
                </a:lnTo>
                <a:lnTo>
                  <a:pt x="1869" y="3520"/>
                </a:lnTo>
                <a:cubicBezTo>
                  <a:pt x="1369" y="3253"/>
                  <a:pt x="1068" y="2753"/>
                  <a:pt x="1068" y="2185"/>
                </a:cubicBezTo>
                <a:cubicBezTo>
                  <a:pt x="1068" y="1885"/>
                  <a:pt x="1168" y="1618"/>
                  <a:pt x="1335" y="1385"/>
                </a:cubicBezTo>
                <a:cubicBezTo>
                  <a:pt x="1437" y="1262"/>
                  <a:pt x="1565" y="1152"/>
                  <a:pt x="1702" y="1062"/>
                </a:cubicBezTo>
                <a:close/>
                <a:moveTo>
                  <a:pt x="1857" y="0"/>
                </a:moveTo>
                <a:cubicBezTo>
                  <a:pt x="1817" y="0"/>
                  <a:pt x="1776" y="6"/>
                  <a:pt x="1736" y="17"/>
                </a:cubicBezTo>
                <a:cubicBezTo>
                  <a:pt x="902" y="284"/>
                  <a:pt x="301" y="985"/>
                  <a:pt x="168" y="1852"/>
                </a:cubicBezTo>
                <a:cubicBezTo>
                  <a:pt x="1" y="2753"/>
                  <a:pt x="368" y="3687"/>
                  <a:pt x="1102" y="4254"/>
                </a:cubicBezTo>
                <a:cubicBezTo>
                  <a:pt x="1429" y="4472"/>
                  <a:pt x="1814" y="4581"/>
                  <a:pt x="2199" y="4581"/>
                </a:cubicBezTo>
                <a:cubicBezTo>
                  <a:pt x="2640" y="4581"/>
                  <a:pt x="3081" y="4438"/>
                  <a:pt x="3437" y="4154"/>
                </a:cubicBezTo>
                <a:cubicBezTo>
                  <a:pt x="4104" y="3620"/>
                  <a:pt x="4371" y="2719"/>
                  <a:pt x="4104" y="1885"/>
                </a:cubicBezTo>
                <a:cubicBezTo>
                  <a:pt x="3834" y="1046"/>
                  <a:pt x="3133" y="422"/>
                  <a:pt x="2268" y="256"/>
                </a:cubicBezTo>
                <a:lnTo>
                  <a:pt x="2268" y="256"/>
                </a:lnTo>
                <a:cubicBezTo>
                  <a:pt x="2188" y="93"/>
                  <a:pt x="2024" y="0"/>
                  <a:pt x="1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2"/>
          <p:cNvSpPr/>
          <p:nvPr/>
        </p:nvSpPr>
        <p:spPr>
          <a:xfrm>
            <a:off x="208500" y="2878650"/>
            <a:ext cx="87600" cy="85725"/>
          </a:xfrm>
          <a:custGeom>
            <a:avLst/>
            <a:gdLst/>
            <a:ahLst/>
            <a:cxnLst/>
            <a:rect l="l" t="t" r="r" b="b"/>
            <a:pathLst>
              <a:path w="3504" h="3429" extrusionOk="0">
                <a:moveTo>
                  <a:pt x="1306" y="1043"/>
                </a:moveTo>
                <a:cubicBezTo>
                  <a:pt x="1302" y="1043"/>
                  <a:pt x="1285" y="1051"/>
                  <a:pt x="1268" y="1068"/>
                </a:cubicBezTo>
                <a:cubicBezTo>
                  <a:pt x="1302" y="1051"/>
                  <a:pt x="1310" y="1043"/>
                  <a:pt x="1306" y="1043"/>
                </a:cubicBezTo>
                <a:close/>
                <a:moveTo>
                  <a:pt x="1049" y="1498"/>
                </a:moveTo>
                <a:cubicBezTo>
                  <a:pt x="1048" y="1498"/>
                  <a:pt x="1043" y="1508"/>
                  <a:pt x="1039" y="1525"/>
                </a:cubicBezTo>
                <a:lnTo>
                  <a:pt x="1039" y="1525"/>
                </a:lnTo>
                <a:cubicBezTo>
                  <a:pt x="1048" y="1506"/>
                  <a:pt x="1050" y="1498"/>
                  <a:pt x="1049" y="1498"/>
                </a:cubicBezTo>
                <a:close/>
                <a:moveTo>
                  <a:pt x="2278" y="2426"/>
                </a:moveTo>
                <a:lnTo>
                  <a:pt x="2278" y="2426"/>
                </a:lnTo>
                <a:cubicBezTo>
                  <a:pt x="2263" y="2428"/>
                  <a:pt x="2252" y="2445"/>
                  <a:pt x="2256" y="2445"/>
                </a:cubicBezTo>
                <a:cubicBezTo>
                  <a:pt x="2258" y="2445"/>
                  <a:pt x="2262" y="2442"/>
                  <a:pt x="2269" y="2435"/>
                </a:cubicBezTo>
                <a:lnTo>
                  <a:pt x="2278" y="2426"/>
                </a:lnTo>
                <a:close/>
                <a:moveTo>
                  <a:pt x="1458" y="943"/>
                </a:moveTo>
                <a:lnTo>
                  <a:pt x="1458" y="943"/>
                </a:lnTo>
                <a:cubicBezTo>
                  <a:pt x="1551" y="978"/>
                  <a:pt x="1643" y="1040"/>
                  <a:pt x="1735" y="1101"/>
                </a:cubicBezTo>
                <a:lnTo>
                  <a:pt x="1869" y="1201"/>
                </a:lnTo>
                <a:lnTo>
                  <a:pt x="1935" y="1234"/>
                </a:lnTo>
                <a:cubicBezTo>
                  <a:pt x="1935" y="1234"/>
                  <a:pt x="1995" y="1264"/>
                  <a:pt x="2004" y="1264"/>
                </a:cubicBezTo>
                <a:cubicBezTo>
                  <a:pt x="2009" y="1264"/>
                  <a:pt x="2002" y="1257"/>
                  <a:pt x="1969" y="1235"/>
                </a:cubicBezTo>
                <a:lnTo>
                  <a:pt x="1969" y="1235"/>
                </a:lnTo>
                <a:cubicBezTo>
                  <a:pt x="2069" y="1302"/>
                  <a:pt x="2136" y="1368"/>
                  <a:pt x="2202" y="1468"/>
                </a:cubicBezTo>
                <a:lnTo>
                  <a:pt x="2236" y="1501"/>
                </a:lnTo>
                <a:cubicBezTo>
                  <a:pt x="2227" y="1485"/>
                  <a:pt x="2225" y="1478"/>
                  <a:pt x="2227" y="1478"/>
                </a:cubicBezTo>
                <a:lnTo>
                  <a:pt x="2227" y="1478"/>
                </a:lnTo>
                <a:cubicBezTo>
                  <a:pt x="2231" y="1478"/>
                  <a:pt x="2269" y="1535"/>
                  <a:pt x="2269" y="1535"/>
                </a:cubicBezTo>
                <a:cubicBezTo>
                  <a:pt x="2302" y="1568"/>
                  <a:pt x="2336" y="1635"/>
                  <a:pt x="2369" y="1702"/>
                </a:cubicBezTo>
                <a:cubicBezTo>
                  <a:pt x="2369" y="1702"/>
                  <a:pt x="2402" y="1735"/>
                  <a:pt x="2402" y="1768"/>
                </a:cubicBezTo>
                <a:lnTo>
                  <a:pt x="2436" y="1902"/>
                </a:lnTo>
                <a:cubicBezTo>
                  <a:pt x="2436" y="1912"/>
                  <a:pt x="2436" y="1923"/>
                  <a:pt x="2436" y="1935"/>
                </a:cubicBezTo>
                <a:cubicBezTo>
                  <a:pt x="2436" y="2002"/>
                  <a:pt x="2436" y="2035"/>
                  <a:pt x="2436" y="2102"/>
                </a:cubicBezTo>
                <a:cubicBezTo>
                  <a:pt x="2436" y="2121"/>
                  <a:pt x="2436" y="2135"/>
                  <a:pt x="2436" y="2135"/>
                </a:cubicBezTo>
                <a:lnTo>
                  <a:pt x="2413" y="2227"/>
                </a:lnTo>
                <a:lnTo>
                  <a:pt x="2413" y="2227"/>
                </a:lnTo>
                <a:cubicBezTo>
                  <a:pt x="2410" y="2228"/>
                  <a:pt x="2407" y="2230"/>
                  <a:pt x="2402" y="2235"/>
                </a:cubicBezTo>
                <a:cubicBezTo>
                  <a:pt x="2402" y="2269"/>
                  <a:pt x="2369" y="2302"/>
                  <a:pt x="2369" y="2302"/>
                </a:cubicBezTo>
                <a:cubicBezTo>
                  <a:pt x="2336" y="2335"/>
                  <a:pt x="2336" y="2369"/>
                  <a:pt x="2336" y="2369"/>
                </a:cubicBezTo>
                <a:lnTo>
                  <a:pt x="2278" y="2426"/>
                </a:lnTo>
                <a:lnTo>
                  <a:pt x="2278" y="2426"/>
                </a:lnTo>
                <a:cubicBezTo>
                  <a:pt x="2279" y="2426"/>
                  <a:pt x="2281" y="2426"/>
                  <a:pt x="2282" y="2426"/>
                </a:cubicBezTo>
                <a:cubicBezTo>
                  <a:pt x="2288" y="2426"/>
                  <a:pt x="2295" y="2428"/>
                  <a:pt x="2302" y="2435"/>
                </a:cubicBezTo>
                <a:lnTo>
                  <a:pt x="2197" y="2488"/>
                </a:lnTo>
                <a:lnTo>
                  <a:pt x="2197" y="2488"/>
                </a:lnTo>
                <a:cubicBezTo>
                  <a:pt x="2177" y="2490"/>
                  <a:pt x="2122" y="2502"/>
                  <a:pt x="2102" y="2502"/>
                </a:cubicBezTo>
                <a:lnTo>
                  <a:pt x="1902" y="2502"/>
                </a:lnTo>
                <a:cubicBezTo>
                  <a:pt x="1835" y="2502"/>
                  <a:pt x="1769" y="2469"/>
                  <a:pt x="1735" y="2435"/>
                </a:cubicBezTo>
                <a:lnTo>
                  <a:pt x="1668" y="2435"/>
                </a:lnTo>
                <a:lnTo>
                  <a:pt x="1502" y="2335"/>
                </a:lnTo>
                <a:lnTo>
                  <a:pt x="1402" y="2269"/>
                </a:lnTo>
                <a:cubicBezTo>
                  <a:pt x="1402" y="2269"/>
                  <a:pt x="1302" y="2202"/>
                  <a:pt x="1302" y="2169"/>
                </a:cubicBezTo>
                <a:lnTo>
                  <a:pt x="1201" y="2102"/>
                </a:lnTo>
                <a:cubicBezTo>
                  <a:pt x="1168" y="2068"/>
                  <a:pt x="1168" y="2035"/>
                  <a:pt x="1135" y="2002"/>
                </a:cubicBezTo>
                <a:cubicBezTo>
                  <a:pt x="1101" y="1968"/>
                  <a:pt x="1068" y="1902"/>
                  <a:pt x="1068" y="1868"/>
                </a:cubicBezTo>
                <a:lnTo>
                  <a:pt x="1068" y="1768"/>
                </a:lnTo>
                <a:cubicBezTo>
                  <a:pt x="1068" y="1768"/>
                  <a:pt x="1068" y="1735"/>
                  <a:pt x="1035" y="1702"/>
                </a:cubicBezTo>
                <a:lnTo>
                  <a:pt x="1035" y="1568"/>
                </a:lnTo>
                <a:cubicBezTo>
                  <a:pt x="1035" y="1551"/>
                  <a:pt x="1037" y="1536"/>
                  <a:pt x="1039" y="1525"/>
                </a:cubicBezTo>
                <a:lnTo>
                  <a:pt x="1039" y="1525"/>
                </a:lnTo>
                <a:cubicBezTo>
                  <a:pt x="1038" y="1528"/>
                  <a:pt x="1036" y="1531"/>
                  <a:pt x="1035" y="1535"/>
                </a:cubicBezTo>
                <a:cubicBezTo>
                  <a:pt x="1035" y="1514"/>
                  <a:pt x="1035" y="1484"/>
                  <a:pt x="1035" y="1468"/>
                </a:cubicBezTo>
                <a:cubicBezTo>
                  <a:pt x="1035" y="1435"/>
                  <a:pt x="1035" y="1435"/>
                  <a:pt x="1035" y="1401"/>
                </a:cubicBezTo>
                <a:lnTo>
                  <a:pt x="1035" y="1368"/>
                </a:lnTo>
                <a:cubicBezTo>
                  <a:pt x="1035" y="1335"/>
                  <a:pt x="1101" y="1268"/>
                  <a:pt x="1135" y="1234"/>
                </a:cubicBezTo>
                <a:cubicBezTo>
                  <a:pt x="1135" y="1201"/>
                  <a:pt x="1135" y="1201"/>
                  <a:pt x="1168" y="1168"/>
                </a:cubicBezTo>
                <a:lnTo>
                  <a:pt x="1201" y="1168"/>
                </a:lnTo>
                <a:lnTo>
                  <a:pt x="1268" y="1068"/>
                </a:lnTo>
                <a:cubicBezTo>
                  <a:pt x="1268" y="1034"/>
                  <a:pt x="1368" y="1001"/>
                  <a:pt x="1402" y="968"/>
                </a:cubicBezTo>
                <a:lnTo>
                  <a:pt x="1368" y="968"/>
                </a:lnTo>
                <a:cubicBezTo>
                  <a:pt x="1368" y="968"/>
                  <a:pt x="1423" y="968"/>
                  <a:pt x="1458" y="943"/>
                </a:cubicBezTo>
                <a:close/>
                <a:moveTo>
                  <a:pt x="1568" y="0"/>
                </a:moveTo>
                <a:lnTo>
                  <a:pt x="1568" y="67"/>
                </a:lnTo>
                <a:cubicBezTo>
                  <a:pt x="868" y="100"/>
                  <a:pt x="301" y="567"/>
                  <a:pt x="134" y="1201"/>
                </a:cubicBezTo>
                <a:cubicBezTo>
                  <a:pt x="1" y="1835"/>
                  <a:pt x="201" y="2502"/>
                  <a:pt x="734" y="2936"/>
                </a:cubicBezTo>
                <a:cubicBezTo>
                  <a:pt x="1078" y="3258"/>
                  <a:pt x="1519" y="3428"/>
                  <a:pt x="1967" y="3428"/>
                </a:cubicBezTo>
                <a:cubicBezTo>
                  <a:pt x="2215" y="3428"/>
                  <a:pt x="2465" y="3376"/>
                  <a:pt x="2703" y="3269"/>
                </a:cubicBezTo>
                <a:cubicBezTo>
                  <a:pt x="3270" y="2902"/>
                  <a:pt x="3503" y="2235"/>
                  <a:pt x="3336" y="1601"/>
                </a:cubicBezTo>
                <a:cubicBezTo>
                  <a:pt x="3103" y="934"/>
                  <a:pt x="2569" y="367"/>
                  <a:pt x="1902" y="134"/>
                </a:cubicBezTo>
                <a:cubicBezTo>
                  <a:pt x="1878" y="122"/>
                  <a:pt x="1855" y="112"/>
                  <a:pt x="1832" y="104"/>
                </a:cubicBezTo>
                <a:lnTo>
                  <a:pt x="1832" y="104"/>
                </a:lnTo>
                <a:cubicBezTo>
                  <a:pt x="1756" y="40"/>
                  <a:pt x="1665"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2"/>
          <p:cNvSpPr/>
          <p:nvPr/>
        </p:nvSpPr>
        <p:spPr>
          <a:xfrm>
            <a:off x="4673538" y="4446050"/>
            <a:ext cx="70900" cy="70825"/>
          </a:xfrm>
          <a:custGeom>
            <a:avLst/>
            <a:gdLst/>
            <a:ahLst/>
            <a:cxnLst/>
            <a:rect l="l" t="t" r="r" b="b"/>
            <a:pathLst>
              <a:path w="2836" h="2833" extrusionOk="0">
                <a:moveTo>
                  <a:pt x="958" y="1016"/>
                </a:moveTo>
                <a:cubicBezTo>
                  <a:pt x="951" y="1028"/>
                  <a:pt x="943" y="1033"/>
                  <a:pt x="939" y="1033"/>
                </a:cubicBezTo>
                <a:cubicBezTo>
                  <a:pt x="936" y="1033"/>
                  <a:pt x="939" y="1027"/>
                  <a:pt x="958" y="1016"/>
                </a:cubicBezTo>
                <a:close/>
                <a:moveTo>
                  <a:pt x="1201" y="1126"/>
                </a:moveTo>
                <a:cubicBezTo>
                  <a:pt x="1201" y="1126"/>
                  <a:pt x="1200" y="1138"/>
                  <a:pt x="1197" y="1153"/>
                </a:cubicBezTo>
                <a:lnTo>
                  <a:pt x="1197" y="1153"/>
                </a:lnTo>
                <a:cubicBezTo>
                  <a:pt x="1198" y="1150"/>
                  <a:pt x="1200" y="1147"/>
                  <a:pt x="1201" y="1144"/>
                </a:cubicBezTo>
                <a:cubicBezTo>
                  <a:pt x="1201" y="1131"/>
                  <a:pt x="1201" y="1126"/>
                  <a:pt x="1201" y="1126"/>
                </a:cubicBezTo>
                <a:close/>
                <a:moveTo>
                  <a:pt x="1197" y="1153"/>
                </a:moveTo>
                <a:cubicBezTo>
                  <a:pt x="1187" y="1174"/>
                  <a:pt x="1181" y="1191"/>
                  <a:pt x="1176" y="1208"/>
                </a:cubicBezTo>
                <a:lnTo>
                  <a:pt x="1176" y="1208"/>
                </a:lnTo>
                <a:cubicBezTo>
                  <a:pt x="1188" y="1199"/>
                  <a:pt x="1194" y="1173"/>
                  <a:pt x="1197" y="1153"/>
                </a:cubicBezTo>
                <a:close/>
                <a:moveTo>
                  <a:pt x="1826" y="1273"/>
                </a:moveTo>
                <a:cubicBezTo>
                  <a:pt x="1828" y="1291"/>
                  <a:pt x="1839" y="1306"/>
                  <a:pt x="1843" y="1306"/>
                </a:cubicBezTo>
                <a:cubicBezTo>
                  <a:pt x="1846" y="1306"/>
                  <a:pt x="1845" y="1299"/>
                  <a:pt x="1835" y="1278"/>
                </a:cubicBezTo>
                <a:lnTo>
                  <a:pt x="1826" y="1273"/>
                </a:lnTo>
                <a:close/>
                <a:moveTo>
                  <a:pt x="1316" y="1792"/>
                </a:moveTo>
                <a:cubicBezTo>
                  <a:pt x="1316" y="1792"/>
                  <a:pt x="1327" y="1802"/>
                  <a:pt x="1339" y="1812"/>
                </a:cubicBezTo>
                <a:lnTo>
                  <a:pt x="1339" y="1812"/>
                </a:lnTo>
                <a:cubicBezTo>
                  <a:pt x="1338" y="1812"/>
                  <a:pt x="1336" y="1812"/>
                  <a:pt x="1335" y="1812"/>
                </a:cubicBezTo>
                <a:cubicBezTo>
                  <a:pt x="1321" y="1797"/>
                  <a:pt x="1315" y="1792"/>
                  <a:pt x="1316" y="1792"/>
                </a:cubicBezTo>
                <a:close/>
                <a:moveTo>
                  <a:pt x="1835" y="1778"/>
                </a:moveTo>
                <a:lnTo>
                  <a:pt x="1835" y="1778"/>
                </a:lnTo>
                <a:cubicBezTo>
                  <a:pt x="1816" y="1797"/>
                  <a:pt x="1774" y="1817"/>
                  <a:pt x="1768" y="1817"/>
                </a:cubicBezTo>
                <a:cubicBezTo>
                  <a:pt x="1764" y="1817"/>
                  <a:pt x="1779" y="1806"/>
                  <a:pt x="1835" y="1778"/>
                </a:cubicBezTo>
                <a:close/>
                <a:moveTo>
                  <a:pt x="1270" y="945"/>
                </a:moveTo>
                <a:cubicBezTo>
                  <a:pt x="1303" y="947"/>
                  <a:pt x="1344" y="954"/>
                  <a:pt x="1368" y="978"/>
                </a:cubicBezTo>
                <a:lnTo>
                  <a:pt x="1435" y="978"/>
                </a:lnTo>
                <a:lnTo>
                  <a:pt x="1568" y="1078"/>
                </a:lnTo>
                <a:lnTo>
                  <a:pt x="1635" y="1111"/>
                </a:lnTo>
                <a:cubicBezTo>
                  <a:pt x="1702" y="1144"/>
                  <a:pt x="1735" y="1178"/>
                  <a:pt x="1768" y="1244"/>
                </a:cubicBezTo>
                <a:lnTo>
                  <a:pt x="1826" y="1273"/>
                </a:lnTo>
                <a:lnTo>
                  <a:pt x="1826" y="1273"/>
                </a:lnTo>
                <a:cubicBezTo>
                  <a:pt x="1825" y="1263"/>
                  <a:pt x="1827" y="1253"/>
                  <a:pt x="1835" y="1244"/>
                </a:cubicBezTo>
                <a:lnTo>
                  <a:pt x="1835" y="1244"/>
                </a:lnTo>
                <a:lnTo>
                  <a:pt x="1902" y="1378"/>
                </a:lnTo>
                <a:lnTo>
                  <a:pt x="1935" y="1445"/>
                </a:lnTo>
                <a:cubicBezTo>
                  <a:pt x="1935" y="1478"/>
                  <a:pt x="1935" y="1478"/>
                  <a:pt x="1935" y="1511"/>
                </a:cubicBezTo>
                <a:lnTo>
                  <a:pt x="1935" y="1611"/>
                </a:lnTo>
                <a:lnTo>
                  <a:pt x="1935" y="1645"/>
                </a:lnTo>
                <a:cubicBezTo>
                  <a:pt x="1935" y="1645"/>
                  <a:pt x="1935" y="1662"/>
                  <a:pt x="1923" y="1672"/>
                </a:cubicBezTo>
                <a:lnTo>
                  <a:pt x="1923" y="1672"/>
                </a:lnTo>
                <a:cubicBezTo>
                  <a:pt x="1931" y="1653"/>
                  <a:pt x="1936" y="1629"/>
                  <a:pt x="1925" y="1629"/>
                </a:cubicBezTo>
                <a:cubicBezTo>
                  <a:pt x="1921" y="1629"/>
                  <a:pt x="1913" y="1633"/>
                  <a:pt x="1902" y="1645"/>
                </a:cubicBezTo>
                <a:lnTo>
                  <a:pt x="1835" y="1745"/>
                </a:lnTo>
                <a:cubicBezTo>
                  <a:pt x="1828" y="1759"/>
                  <a:pt x="1828" y="1764"/>
                  <a:pt x="1833" y="1764"/>
                </a:cubicBezTo>
                <a:cubicBezTo>
                  <a:pt x="1845" y="1764"/>
                  <a:pt x="1887" y="1726"/>
                  <a:pt x="1887" y="1726"/>
                </a:cubicBezTo>
                <a:lnTo>
                  <a:pt x="1887" y="1726"/>
                </a:lnTo>
                <a:cubicBezTo>
                  <a:pt x="1888" y="1726"/>
                  <a:pt x="1883" y="1731"/>
                  <a:pt x="1868" y="1745"/>
                </a:cubicBezTo>
                <a:lnTo>
                  <a:pt x="1835" y="1778"/>
                </a:lnTo>
                <a:cubicBezTo>
                  <a:pt x="1802" y="1778"/>
                  <a:pt x="1768" y="1812"/>
                  <a:pt x="1735" y="1812"/>
                </a:cubicBezTo>
                <a:lnTo>
                  <a:pt x="1702" y="1845"/>
                </a:lnTo>
                <a:lnTo>
                  <a:pt x="1668" y="1845"/>
                </a:lnTo>
                <a:cubicBezTo>
                  <a:pt x="1735" y="1812"/>
                  <a:pt x="1735" y="1812"/>
                  <a:pt x="1702" y="1812"/>
                </a:cubicBezTo>
                <a:lnTo>
                  <a:pt x="1602" y="1845"/>
                </a:lnTo>
                <a:lnTo>
                  <a:pt x="1535" y="1845"/>
                </a:lnTo>
                <a:cubicBezTo>
                  <a:pt x="1518" y="1862"/>
                  <a:pt x="1502" y="1870"/>
                  <a:pt x="1485" y="1870"/>
                </a:cubicBezTo>
                <a:cubicBezTo>
                  <a:pt x="1468" y="1870"/>
                  <a:pt x="1451" y="1862"/>
                  <a:pt x="1435" y="1845"/>
                </a:cubicBezTo>
                <a:cubicBezTo>
                  <a:pt x="1414" y="1845"/>
                  <a:pt x="1393" y="1832"/>
                  <a:pt x="1373" y="1822"/>
                </a:cubicBezTo>
                <a:lnTo>
                  <a:pt x="1373" y="1822"/>
                </a:lnTo>
                <a:cubicBezTo>
                  <a:pt x="1372" y="1820"/>
                  <a:pt x="1370" y="1816"/>
                  <a:pt x="1368" y="1812"/>
                </a:cubicBezTo>
                <a:lnTo>
                  <a:pt x="1335" y="1778"/>
                </a:lnTo>
                <a:cubicBezTo>
                  <a:pt x="1301" y="1778"/>
                  <a:pt x="1301" y="1778"/>
                  <a:pt x="1301" y="1745"/>
                </a:cubicBezTo>
                <a:cubicBezTo>
                  <a:pt x="1281" y="1725"/>
                  <a:pt x="1261" y="1692"/>
                  <a:pt x="1263" y="1692"/>
                </a:cubicBezTo>
                <a:lnTo>
                  <a:pt x="1263" y="1692"/>
                </a:lnTo>
                <a:cubicBezTo>
                  <a:pt x="1264" y="1692"/>
                  <a:pt x="1275" y="1706"/>
                  <a:pt x="1301" y="1745"/>
                </a:cubicBezTo>
                <a:cubicBezTo>
                  <a:pt x="1301" y="1711"/>
                  <a:pt x="1235" y="1678"/>
                  <a:pt x="1235" y="1645"/>
                </a:cubicBezTo>
                <a:cubicBezTo>
                  <a:pt x="1218" y="1645"/>
                  <a:pt x="1210" y="1637"/>
                  <a:pt x="1206" y="1625"/>
                </a:cubicBezTo>
                <a:lnTo>
                  <a:pt x="1206" y="1625"/>
                </a:lnTo>
                <a:cubicBezTo>
                  <a:pt x="1207" y="1626"/>
                  <a:pt x="1208" y="1628"/>
                  <a:pt x="1208" y="1628"/>
                </a:cubicBezTo>
                <a:cubicBezTo>
                  <a:pt x="1209" y="1628"/>
                  <a:pt x="1207" y="1624"/>
                  <a:pt x="1203" y="1616"/>
                </a:cubicBezTo>
                <a:lnTo>
                  <a:pt x="1203" y="1616"/>
                </a:lnTo>
                <a:cubicBezTo>
                  <a:pt x="1201" y="1604"/>
                  <a:pt x="1201" y="1591"/>
                  <a:pt x="1201" y="1578"/>
                </a:cubicBezTo>
                <a:cubicBezTo>
                  <a:pt x="1190" y="1567"/>
                  <a:pt x="1183" y="1562"/>
                  <a:pt x="1180" y="1562"/>
                </a:cubicBezTo>
                <a:cubicBezTo>
                  <a:pt x="1176" y="1562"/>
                  <a:pt x="1178" y="1571"/>
                  <a:pt x="1183" y="1582"/>
                </a:cubicBezTo>
                <a:lnTo>
                  <a:pt x="1183" y="1582"/>
                </a:lnTo>
                <a:cubicBezTo>
                  <a:pt x="1141" y="1511"/>
                  <a:pt x="1168" y="1508"/>
                  <a:pt x="1168" y="1478"/>
                </a:cubicBezTo>
                <a:lnTo>
                  <a:pt x="1168" y="1445"/>
                </a:lnTo>
                <a:lnTo>
                  <a:pt x="1168" y="1311"/>
                </a:lnTo>
                <a:cubicBezTo>
                  <a:pt x="1168" y="1269"/>
                  <a:pt x="1168" y="1240"/>
                  <a:pt x="1176" y="1208"/>
                </a:cubicBezTo>
                <a:lnTo>
                  <a:pt x="1176" y="1208"/>
                </a:lnTo>
                <a:cubicBezTo>
                  <a:pt x="1174" y="1210"/>
                  <a:pt x="1171" y="1211"/>
                  <a:pt x="1168" y="1211"/>
                </a:cubicBezTo>
                <a:cubicBezTo>
                  <a:pt x="1135" y="1211"/>
                  <a:pt x="1201" y="1144"/>
                  <a:pt x="1201" y="1111"/>
                </a:cubicBezTo>
                <a:cubicBezTo>
                  <a:pt x="1236" y="1055"/>
                  <a:pt x="1259" y="999"/>
                  <a:pt x="1270" y="945"/>
                </a:cubicBezTo>
                <a:close/>
                <a:moveTo>
                  <a:pt x="1195" y="1"/>
                </a:moveTo>
                <a:cubicBezTo>
                  <a:pt x="988" y="1"/>
                  <a:pt x="784" y="52"/>
                  <a:pt x="601" y="144"/>
                </a:cubicBezTo>
                <a:cubicBezTo>
                  <a:pt x="234" y="344"/>
                  <a:pt x="0" y="677"/>
                  <a:pt x="0" y="1078"/>
                </a:cubicBezTo>
                <a:cubicBezTo>
                  <a:pt x="0" y="1230"/>
                  <a:pt x="66" y="1361"/>
                  <a:pt x="171" y="1445"/>
                </a:cubicBezTo>
                <a:lnTo>
                  <a:pt x="171" y="1445"/>
                </a:lnTo>
                <a:cubicBezTo>
                  <a:pt x="176" y="1712"/>
                  <a:pt x="251" y="1978"/>
                  <a:pt x="401" y="2212"/>
                </a:cubicBezTo>
                <a:cubicBezTo>
                  <a:pt x="636" y="2604"/>
                  <a:pt x="1056" y="2832"/>
                  <a:pt x="1483" y="2832"/>
                </a:cubicBezTo>
                <a:cubicBezTo>
                  <a:pt x="1601" y="2832"/>
                  <a:pt x="1720" y="2815"/>
                  <a:pt x="1835" y="2779"/>
                </a:cubicBezTo>
                <a:cubicBezTo>
                  <a:pt x="2402" y="2612"/>
                  <a:pt x="2802" y="2145"/>
                  <a:pt x="2836" y="1545"/>
                </a:cubicBezTo>
                <a:cubicBezTo>
                  <a:pt x="2769" y="878"/>
                  <a:pt x="2335" y="310"/>
                  <a:pt x="1702" y="110"/>
                </a:cubicBezTo>
                <a:cubicBezTo>
                  <a:pt x="1536" y="35"/>
                  <a:pt x="1364"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2"/>
          <p:cNvSpPr/>
          <p:nvPr/>
        </p:nvSpPr>
        <p:spPr>
          <a:xfrm>
            <a:off x="353075" y="664700"/>
            <a:ext cx="338600" cy="293575"/>
          </a:xfrm>
          <a:custGeom>
            <a:avLst/>
            <a:gdLst/>
            <a:ahLst/>
            <a:cxnLst/>
            <a:rect l="l" t="t" r="r" b="b"/>
            <a:pathLst>
              <a:path w="13544" h="11743" extrusionOk="0">
                <a:moveTo>
                  <a:pt x="6438" y="992"/>
                </a:moveTo>
                <a:cubicBezTo>
                  <a:pt x="6467" y="992"/>
                  <a:pt x="6479" y="1072"/>
                  <a:pt x="6538" y="1210"/>
                </a:cubicBezTo>
                <a:cubicBezTo>
                  <a:pt x="6672" y="1444"/>
                  <a:pt x="6672" y="1577"/>
                  <a:pt x="6738" y="1777"/>
                </a:cubicBezTo>
                <a:lnTo>
                  <a:pt x="7306" y="3245"/>
                </a:lnTo>
                <a:cubicBezTo>
                  <a:pt x="7606" y="4012"/>
                  <a:pt x="7773" y="4579"/>
                  <a:pt x="8673" y="4579"/>
                </a:cubicBezTo>
                <a:cubicBezTo>
                  <a:pt x="9707" y="4579"/>
                  <a:pt x="10708" y="4579"/>
                  <a:pt x="11742" y="4680"/>
                </a:cubicBezTo>
                <a:cubicBezTo>
                  <a:pt x="11976" y="4680"/>
                  <a:pt x="12209" y="4713"/>
                  <a:pt x="12443" y="4746"/>
                </a:cubicBezTo>
                <a:cubicBezTo>
                  <a:pt x="12276" y="4880"/>
                  <a:pt x="12142" y="4980"/>
                  <a:pt x="12009" y="5113"/>
                </a:cubicBezTo>
                <a:cubicBezTo>
                  <a:pt x="11609" y="5447"/>
                  <a:pt x="11175" y="5714"/>
                  <a:pt x="10741" y="5947"/>
                </a:cubicBezTo>
                <a:cubicBezTo>
                  <a:pt x="10108" y="6314"/>
                  <a:pt x="9240" y="6414"/>
                  <a:pt x="9174" y="7281"/>
                </a:cubicBezTo>
                <a:cubicBezTo>
                  <a:pt x="9174" y="7815"/>
                  <a:pt x="9174" y="8382"/>
                  <a:pt x="9174" y="8949"/>
                </a:cubicBezTo>
                <a:cubicBezTo>
                  <a:pt x="9240" y="9416"/>
                  <a:pt x="9240" y="9917"/>
                  <a:pt x="9174" y="10384"/>
                </a:cubicBezTo>
                <a:cubicBezTo>
                  <a:pt x="9196" y="10498"/>
                  <a:pt x="9204" y="10549"/>
                  <a:pt x="9185" y="10549"/>
                </a:cubicBezTo>
                <a:cubicBezTo>
                  <a:pt x="9176" y="10549"/>
                  <a:pt x="9161" y="10538"/>
                  <a:pt x="9140" y="10517"/>
                </a:cubicBezTo>
                <a:cubicBezTo>
                  <a:pt x="9007" y="10450"/>
                  <a:pt x="8940" y="10384"/>
                  <a:pt x="8873" y="10250"/>
                </a:cubicBezTo>
                <a:cubicBezTo>
                  <a:pt x="8707" y="10050"/>
                  <a:pt x="8573" y="9850"/>
                  <a:pt x="8440" y="9616"/>
                </a:cubicBezTo>
                <a:lnTo>
                  <a:pt x="7572" y="8282"/>
                </a:lnTo>
                <a:cubicBezTo>
                  <a:pt x="7477" y="8130"/>
                  <a:pt x="7327" y="8053"/>
                  <a:pt x="7173" y="8053"/>
                </a:cubicBezTo>
                <a:cubicBezTo>
                  <a:pt x="7057" y="8053"/>
                  <a:pt x="6939" y="8096"/>
                  <a:pt x="6839" y="8182"/>
                </a:cubicBezTo>
                <a:cubicBezTo>
                  <a:pt x="6438" y="8616"/>
                  <a:pt x="6038" y="9049"/>
                  <a:pt x="5604" y="9483"/>
                </a:cubicBezTo>
                <a:cubicBezTo>
                  <a:pt x="5371" y="9650"/>
                  <a:pt x="5171" y="9850"/>
                  <a:pt x="4971" y="10017"/>
                </a:cubicBezTo>
                <a:cubicBezTo>
                  <a:pt x="4737" y="10284"/>
                  <a:pt x="4470" y="10484"/>
                  <a:pt x="4170" y="10651"/>
                </a:cubicBezTo>
                <a:cubicBezTo>
                  <a:pt x="4170" y="10651"/>
                  <a:pt x="4037" y="10751"/>
                  <a:pt x="4037" y="10751"/>
                </a:cubicBezTo>
                <a:cubicBezTo>
                  <a:pt x="4037" y="10617"/>
                  <a:pt x="4070" y="10450"/>
                  <a:pt x="4103" y="10284"/>
                </a:cubicBezTo>
                <a:cubicBezTo>
                  <a:pt x="4170" y="9983"/>
                  <a:pt x="4237" y="9717"/>
                  <a:pt x="4270" y="9416"/>
                </a:cubicBezTo>
                <a:cubicBezTo>
                  <a:pt x="4403" y="8783"/>
                  <a:pt x="4537" y="8182"/>
                  <a:pt x="4704" y="7515"/>
                </a:cubicBezTo>
                <a:cubicBezTo>
                  <a:pt x="4770" y="7281"/>
                  <a:pt x="4604" y="7015"/>
                  <a:pt x="4370" y="6948"/>
                </a:cubicBezTo>
                <a:cubicBezTo>
                  <a:pt x="3770" y="6748"/>
                  <a:pt x="3169" y="6548"/>
                  <a:pt x="2602" y="6281"/>
                </a:cubicBezTo>
                <a:cubicBezTo>
                  <a:pt x="2335" y="6147"/>
                  <a:pt x="2068" y="6014"/>
                  <a:pt x="1768" y="5847"/>
                </a:cubicBezTo>
                <a:lnTo>
                  <a:pt x="1368" y="5647"/>
                </a:lnTo>
                <a:lnTo>
                  <a:pt x="1247" y="5556"/>
                </a:lnTo>
                <a:lnTo>
                  <a:pt x="1247" y="5556"/>
                </a:lnTo>
                <a:cubicBezTo>
                  <a:pt x="1278" y="5542"/>
                  <a:pt x="1306" y="5528"/>
                  <a:pt x="1335" y="5513"/>
                </a:cubicBezTo>
                <a:cubicBezTo>
                  <a:pt x="1535" y="5480"/>
                  <a:pt x="1735" y="5480"/>
                  <a:pt x="1935" y="5447"/>
                </a:cubicBezTo>
                <a:lnTo>
                  <a:pt x="2836" y="5347"/>
                </a:lnTo>
                <a:lnTo>
                  <a:pt x="4937" y="5113"/>
                </a:lnTo>
                <a:cubicBezTo>
                  <a:pt x="5229" y="5079"/>
                  <a:pt x="5379" y="4815"/>
                  <a:pt x="5375" y="4576"/>
                </a:cubicBezTo>
                <a:lnTo>
                  <a:pt x="5375" y="4576"/>
                </a:lnTo>
                <a:cubicBezTo>
                  <a:pt x="5518" y="4540"/>
                  <a:pt x="5638" y="4433"/>
                  <a:pt x="5671" y="4246"/>
                </a:cubicBezTo>
                <a:cubicBezTo>
                  <a:pt x="5771" y="3712"/>
                  <a:pt x="5871" y="3178"/>
                  <a:pt x="6005" y="2611"/>
                </a:cubicBezTo>
                <a:cubicBezTo>
                  <a:pt x="6071" y="2345"/>
                  <a:pt x="6105" y="2078"/>
                  <a:pt x="6171" y="1811"/>
                </a:cubicBezTo>
                <a:cubicBezTo>
                  <a:pt x="6205" y="1577"/>
                  <a:pt x="6238" y="1344"/>
                  <a:pt x="6338" y="1110"/>
                </a:cubicBezTo>
                <a:cubicBezTo>
                  <a:pt x="6392" y="1029"/>
                  <a:pt x="6419" y="992"/>
                  <a:pt x="6438" y="992"/>
                </a:cubicBezTo>
                <a:close/>
                <a:moveTo>
                  <a:pt x="6414" y="0"/>
                </a:moveTo>
                <a:cubicBezTo>
                  <a:pt x="6069" y="0"/>
                  <a:pt x="5728" y="192"/>
                  <a:pt x="5571" y="577"/>
                </a:cubicBezTo>
                <a:cubicBezTo>
                  <a:pt x="5371" y="1044"/>
                  <a:pt x="5237" y="1544"/>
                  <a:pt x="5171" y="2078"/>
                </a:cubicBezTo>
                <a:cubicBezTo>
                  <a:pt x="5037" y="2711"/>
                  <a:pt x="4904" y="3312"/>
                  <a:pt x="4770" y="3979"/>
                </a:cubicBezTo>
                <a:cubicBezTo>
                  <a:pt x="4758" y="4059"/>
                  <a:pt x="4761" y="4132"/>
                  <a:pt x="4775" y="4197"/>
                </a:cubicBezTo>
                <a:lnTo>
                  <a:pt x="4775" y="4197"/>
                </a:lnTo>
                <a:lnTo>
                  <a:pt x="1935" y="4513"/>
                </a:lnTo>
                <a:cubicBezTo>
                  <a:pt x="1335" y="4579"/>
                  <a:pt x="367" y="4613"/>
                  <a:pt x="167" y="5347"/>
                </a:cubicBezTo>
                <a:cubicBezTo>
                  <a:pt x="0" y="6081"/>
                  <a:pt x="1001" y="6514"/>
                  <a:pt x="1535" y="6781"/>
                </a:cubicBezTo>
                <a:cubicBezTo>
                  <a:pt x="2234" y="7145"/>
                  <a:pt x="2934" y="7462"/>
                  <a:pt x="3673" y="7692"/>
                </a:cubicBezTo>
                <a:lnTo>
                  <a:pt x="3673" y="7692"/>
                </a:lnTo>
                <a:cubicBezTo>
                  <a:pt x="3514" y="8436"/>
                  <a:pt x="3375" y="9165"/>
                  <a:pt x="3236" y="9917"/>
                </a:cubicBezTo>
                <a:cubicBezTo>
                  <a:pt x="3103" y="10517"/>
                  <a:pt x="2836" y="11518"/>
                  <a:pt x="3703" y="11718"/>
                </a:cubicBezTo>
                <a:cubicBezTo>
                  <a:pt x="3773" y="11735"/>
                  <a:pt x="3842" y="11742"/>
                  <a:pt x="3911" y="11742"/>
                </a:cubicBezTo>
                <a:cubicBezTo>
                  <a:pt x="4534" y="11742"/>
                  <a:pt x="5117" y="11111"/>
                  <a:pt x="5538" y="10751"/>
                </a:cubicBezTo>
                <a:cubicBezTo>
                  <a:pt x="6090" y="10277"/>
                  <a:pt x="6602" y="9782"/>
                  <a:pt x="7088" y="9267"/>
                </a:cubicBezTo>
                <a:lnTo>
                  <a:pt x="7088" y="9267"/>
                </a:lnTo>
                <a:lnTo>
                  <a:pt x="7639" y="10083"/>
                </a:lnTo>
                <a:cubicBezTo>
                  <a:pt x="7839" y="10450"/>
                  <a:pt x="8106" y="10817"/>
                  <a:pt x="8440" y="11151"/>
                </a:cubicBezTo>
                <a:cubicBezTo>
                  <a:pt x="8643" y="11327"/>
                  <a:pt x="8917" y="11420"/>
                  <a:pt x="9187" y="11420"/>
                </a:cubicBezTo>
                <a:cubicBezTo>
                  <a:pt x="9583" y="11420"/>
                  <a:pt x="9969" y="11220"/>
                  <a:pt x="10108" y="10784"/>
                </a:cubicBezTo>
                <a:cubicBezTo>
                  <a:pt x="10174" y="10284"/>
                  <a:pt x="10174" y="9817"/>
                  <a:pt x="10141" y="9350"/>
                </a:cubicBezTo>
                <a:lnTo>
                  <a:pt x="10141" y="7682"/>
                </a:lnTo>
                <a:cubicBezTo>
                  <a:pt x="10108" y="7515"/>
                  <a:pt x="10108" y="7381"/>
                  <a:pt x="10141" y="7248"/>
                </a:cubicBezTo>
                <a:cubicBezTo>
                  <a:pt x="10174" y="7181"/>
                  <a:pt x="10274" y="7215"/>
                  <a:pt x="10308" y="7181"/>
                </a:cubicBezTo>
                <a:cubicBezTo>
                  <a:pt x="10474" y="7081"/>
                  <a:pt x="10641" y="7015"/>
                  <a:pt x="10841" y="6948"/>
                </a:cubicBezTo>
                <a:cubicBezTo>
                  <a:pt x="11275" y="6748"/>
                  <a:pt x="11709" y="6481"/>
                  <a:pt x="12142" y="6214"/>
                </a:cubicBezTo>
                <a:cubicBezTo>
                  <a:pt x="12676" y="5814"/>
                  <a:pt x="13543" y="5247"/>
                  <a:pt x="13310" y="4446"/>
                </a:cubicBezTo>
                <a:cubicBezTo>
                  <a:pt x="13043" y="3612"/>
                  <a:pt x="11742" y="3746"/>
                  <a:pt x="11042" y="3679"/>
                </a:cubicBezTo>
                <a:cubicBezTo>
                  <a:pt x="10575" y="3645"/>
                  <a:pt x="10074" y="3645"/>
                  <a:pt x="9574" y="3645"/>
                </a:cubicBezTo>
                <a:lnTo>
                  <a:pt x="8773" y="3645"/>
                </a:lnTo>
                <a:cubicBezTo>
                  <a:pt x="8440" y="3645"/>
                  <a:pt x="8406" y="3479"/>
                  <a:pt x="8273" y="3178"/>
                </a:cubicBezTo>
                <a:lnTo>
                  <a:pt x="7773" y="1777"/>
                </a:lnTo>
                <a:cubicBezTo>
                  <a:pt x="7639" y="1344"/>
                  <a:pt x="7439" y="910"/>
                  <a:pt x="7239" y="477"/>
                </a:cubicBezTo>
                <a:cubicBezTo>
                  <a:pt x="7048" y="159"/>
                  <a:pt x="6729" y="0"/>
                  <a:pt x="6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2"/>
          <p:cNvSpPr/>
          <p:nvPr/>
        </p:nvSpPr>
        <p:spPr>
          <a:xfrm>
            <a:off x="8579100" y="1560513"/>
            <a:ext cx="85075" cy="80575"/>
          </a:xfrm>
          <a:custGeom>
            <a:avLst/>
            <a:gdLst/>
            <a:ahLst/>
            <a:cxnLst/>
            <a:rect l="l" t="t" r="r" b="b"/>
            <a:pathLst>
              <a:path w="3403" h="3223" extrusionOk="0">
                <a:moveTo>
                  <a:pt x="1950" y="1056"/>
                </a:moveTo>
                <a:cubicBezTo>
                  <a:pt x="1943" y="1056"/>
                  <a:pt x="1980" y="1071"/>
                  <a:pt x="2002" y="1071"/>
                </a:cubicBezTo>
                <a:cubicBezTo>
                  <a:pt x="1969" y="1060"/>
                  <a:pt x="1954" y="1056"/>
                  <a:pt x="1950" y="1056"/>
                </a:cubicBezTo>
                <a:close/>
                <a:moveTo>
                  <a:pt x="2178" y="2152"/>
                </a:moveTo>
                <a:cubicBezTo>
                  <a:pt x="2170" y="2158"/>
                  <a:pt x="2157" y="2168"/>
                  <a:pt x="2152" y="2174"/>
                </a:cubicBezTo>
                <a:lnTo>
                  <a:pt x="2152" y="2174"/>
                </a:lnTo>
                <a:cubicBezTo>
                  <a:pt x="2158" y="2172"/>
                  <a:pt x="2164" y="2172"/>
                  <a:pt x="2169" y="2172"/>
                </a:cubicBezTo>
                <a:lnTo>
                  <a:pt x="2178" y="2152"/>
                </a:lnTo>
                <a:close/>
                <a:moveTo>
                  <a:pt x="1450" y="2175"/>
                </a:moveTo>
                <a:lnTo>
                  <a:pt x="1450" y="2175"/>
                </a:lnTo>
                <a:cubicBezTo>
                  <a:pt x="1453" y="2175"/>
                  <a:pt x="1468" y="2183"/>
                  <a:pt x="1502" y="2205"/>
                </a:cubicBezTo>
                <a:cubicBezTo>
                  <a:pt x="1479" y="2205"/>
                  <a:pt x="1442" y="2175"/>
                  <a:pt x="1450" y="2175"/>
                </a:cubicBezTo>
                <a:close/>
                <a:moveTo>
                  <a:pt x="1635" y="971"/>
                </a:moveTo>
                <a:cubicBezTo>
                  <a:pt x="1702" y="971"/>
                  <a:pt x="1735" y="971"/>
                  <a:pt x="1802" y="1004"/>
                </a:cubicBezTo>
                <a:lnTo>
                  <a:pt x="1969" y="1038"/>
                </a:lnTo>
                <a:lnTo>
                  <a:pt x="2002" y="1071"/>
                </a:lnTo>
                <a:cubicBezTo>
                  <a:pt x="2069" y="1104"/>
                  <a:pt x="2102" y="1104"/>
                  <a:pt x="2135" y="1138"/>
                </a:cubicBezTo>
                <a:lnTo>
                  <a:pt x="2180" y="1160"/>
                </a:lnTo>
                <a:lnTo>
                  <a:pt x="2202" y="1204"/>
                </a:lnTo>
                <a:lnTo>
                  <a:pt x="2302" y="1304"/>
                </a:lnTo>
                <a:cubicBezTo>
                  <a:pt x="2302" y="1304"/>
                  <a:pt x="2283" y="1248"/>
                  <a:pt x="2288" y="1248"/>
                </a:cubicBezTo>
                <a:lnTo>
                  <a:pt x="2288" y="1248"/>
                </a:lnTo>
                <a:cubicBezTo>
                  <a:pt x="2290" y="1248"/>
                  <a:pt x="2294" y="1254"/>
                  <a:pt x="2302" y="1271"/>
                </a:cubicBezTo>
                <a:cubicBezTo>
                  <a:pt x="2302" y="1304"/>
                  <a:pt x="2336" y="1304"/>
                  <a:pt x="2336" y="1338"/>
                </a:cubicBezTo>
                <a:cubicBezTo>
                  <a:pt x="2336" y="1371"/>
                  <a:pt x="2336" y="1404"/>
                  <a:pt x="2369" y="1404"/>
                </a:cubicBezTo>
                <a:cubicBezTo>
                  <a:pt x="2373" y="1408"/>
                  <a:pt x="2375" y="1410"/>
                  <a:pt x="2377" y="1410"/>
                </a:cubicBezTo>
                <a:cubicBezTo>
                  <a:pt x="2386" y="1410"/>
                  <a:pt x="2359" y="1352"/>
                  <a:pt x="2359" y="1352"/>
                </a:cubicBezTo>
                <a:lnTo>
                  <a:pt x="2359" y="1352"/>
                </a:lnTo>
                <a:cubicBezTo>
                  <a:pt x="2359" y="1352"/>
                  <a:pt x="2362" y="1357"/>
                  <a:pt x="2369" y="1371"/>
                </a:cubicBezTo>
                <a:cubicBezTo>
                  <a:pt x="2402" y="1471"/>
                  <a:pt x="2402" y="1471"/>
                  <a:pt x="2402" y="1538"/>
                </a:cubicBezTo>
                <a:cubicBezTo>
                  <a:pt x="2402" y="1546"/>
                  <a:pt x="2402" y="1555"/>
                  <a:pt x="2402" y="1571"/>
                </a:cubicBezTo>
                <a:lnTo>
                  <a:pt x="2402" y="1705"/>
                </a:lnTo>
                <a:lnTo>
                  <a:pt x="2402" y="1771"/>
                </a:lnTo>
                <a:cubicBezTo>
                  <a:pt x="2402" y="1805"/>
                  <a:pt x="2369" y="1871"/>
                  <a:pt x="2369" y="1905"/>
                </a:cubicBezTo>
                <a:lnTo>
                  <a:pt x="2336" y="1972"/>
                </a:lnTo>
                <a:cubicBezTo>
                  <a:pt x="2336" y="2005"/>
                  <a:pt x="2269" y="2038"/>
                  <a:pt x="2269" y="2072"/>
                </a:cubicBezTo>
                <a:lnTo>
                  <a:pt x="2202" y="2105"/>
                </a:lnTo>
                <a:lnTo>
                  <a:pt x="2178" y="2152"/>
                </a:lnTo>
                <a:lnTo>
                  <a:pt x="2178" y="2152"/>
                </a:lnTo>
                <a:cubicBezTo>
                  <a:pt x="2182" y="2150"/>
                  <a:pt x="2186" y="2148"/>
                  <a:pt x="2187" y="2148"/>
                </a:cubicBezTo>
                <a:lnTo>
                  <a:pt x="2187" y="2148"/>
                </a:lnTo>
                <a:cubicBezTo>
                  <a:pt x="2190" y="2148"/>
                  <a:pt x="2186" y="2154"/>
                  <a:pt x="2169" y="2172"/>
                </a:cubicBezTo>
                <a:cubicBezTo>
                  <a:pt x="2159" y="2177"/>
                  <a:pt x="2153" y="2179"/>
                  <a:pt x="2151" y="2179"/>
                </a:cubicBezTo>
                <a:cubicBezTo>
                  <a:pt x="2149" y="2179"/>
                  <a:pt x="2149" y="2177"/>
                  <a:pt x="2152" y="2174"/>
                </a:cubicBezTo>
                <a:lnTo>
                  <a:pt x="2152" y="2174"/>
                </a:lnTo>
                <a:cubicBezTo>
                  <a:pt x="2116" y="2182"/>
                  <a:pt x="2064" y="2210"/>
                  <a:pt x="2035" y="2238"/>
                </a:cubicBezTo>
                <a:lnTo>
                  <a:pt x="1702" y="2238"/>
                </a:lnTo>
                <a:lnTo>
                  <a:pt x="1568" y="2205"/>
                </a:lnTo>
                <a:lnTo>
                  <a:pt x="1502" y="2205"/>
                </a:lnTo>
                <a:cubicBezTo>
                  <a:pt x="1468" y="2172"/>
                  <a:pt x="1402" y="2138"/>
                  <a:pt x="1368" y="2105"/>
                </a:cubicBezTo>
                <a:lnTo>
                  <a:pt x="1301" y="2072"/>
                </a:lnTo>
                <a:lnTo>
                  <a:pt x="1301" y="2072"/>
                </a:lnTo>
                <a:cubicBezTo>
                  <a:pt x="1301" y="2072"/>
                  <a:pt x="1301" y="2072"/>
                  <a:pt x="1301" y="2072"/>
                </a:cubicBezTo>
                <a:cubicBezTo>
                  <a:pt x="1268" y="2038"/>
                  <a:pt x="1235" y="2005"/>
                  <a:pt x="1201" y="1972"/>
                </a:cubicBezTo>
                <a:lnTo>
                  <a:pt x="1201" y="1938"/>
                </a:lnTo>
                <a:lnTo>
                  <a:pt x="1135" y="1805"/>
                </a:lnTo>
                <a:cubicBezTo>
                  <a:pt x="1101" y="1771"/>
                  <a:pt x="1101" y="1738"/>
                  <a:pt x="1068" y="1705"/>
                </a:cubicBezTo>
                <a:lnTo>
                  <a:pt x="1068" y="1638"/>
                </a:lnTo>
                <a:cubicBezTo>
                  <a:pt x="1068" y="1571"/>
                  <a:pt x="1068" y="1505"/>
                  <a:pt x="1068" y="1438"/>
                </a:cubicBezTo>
                <a:cubicBezTo>
                  <a:pt x="1101" y="1404"/>
                  <a:pt x="1101" y="1371"/>
                  <a:pt x="1068" y="1371"/>
                </a:cubicBezTo>
                <a:cubicBezTo>
                  <a:pt x="1068" y="1304"/>
                  <a:pt x="1101" y="1238"/>
                  <a:pt x="1135" y="1171"/>
                </a:cubicBezTo>
                <a:cubicBezTo>
                  <a:pt x="1135" y="1171"/>
                  <a:pt x="1135" y="1138"/>
                  <a:pt x="1168" y="1138"/>
                </a:cubicBezTo>
                <a:cubicBezTo>
                  <a:pt x="1168" y="1118"/>
                  <a:pt x="1168" y="1104"/>
                  <a:pt x="1168" y="1104"/>
                </a:cubicBezTo>
                <a:cubicBezTo>
                  <a:pt x="1201" y="1038"/>
                  <a:pt x="1235" y="1004"/>
                  <a:pt x="1268" y="971"/>
                </a:cubicBezTo>
                <a:close/>
                <a:moveTo>
                  <a:pt x="2084" y="2229"/>
                </a:moveTo>
                <a:cubicBezTo>
                  <a:pt x="2086" y="2229"/>
                  <a:pt x="2083" y="2231"/>
                  <a:pt x="2069" y="2238"/>
                </a:cubicBezTo>
                <a:lnTo>
                  <a:pt x="2052" y="2238"/>
                </a:lnTo>
                <a:cubicBezTo>
                  <a:pt x="2066" y="2234"/>
                  <a:pt x="2081" y="2229"/>
                  <a:pt x="2084" y="2229"/>
                </a:cubicBezTo>
                <a:close/>
                <a:moveTo>
                  <a:pt x="1340" y="1"/>
                </a:moveTo>
                <a:cubicBezTo>
                  <a:pt x="1305" y="1"/>
                  <a:pt x="1270" y="2"/>
                  <a:pt x="1235" y="3"/>
                </a:cubicBezTo>
                <a:cubicBezTo>
                  <a:pt x="1153" y="3"/>
                  <a:pt x="1077" y="26"/>
                  <a:pt x="1011" y="63"/>
                </a:cubicBezTo>
                <a:lnTo>
                  <a:pt x="1011" y="63"/>
                </a:lnTo>
                <a:cubicBezTo>
                  <a:pt x="1007" y="63"/>
                  <a:pt x="1003" y="63"/>
                  <a:pt x="999" y="63"/>
                </a:cubicBezTo>
                <a:cubicBezTo>
                  <a:pt x="890" y="63"/>
                  <a:pt x="774" y="104"/>
                  <a:pt x="668" y="204"/>
                </a:cubicBezTo>
                <a:lnTo>
                  <a:pt x="601" y="237"/>
                </a:lnTo>
                <a:cubicBezTo>
                  <a:pt x="167" y="704"/>
                  <a:pt x="1" y="1371"/>
                  <a:pt x="167" y="2005"/>
                </a:cubicBezTo>
                <a:cubicBezTo>
                  <a:pt x="376" y="2736"/>
                  <a:pt x="1056" y="3222"/>
                  <a:pt x="1790" y="3222"/>
                </a:cubicBezTo>
                <a:cubicBezTo>
                  <a:pt x="1993" y="3222"/>
                  <a:pt x="2200" y="3185"/>
                  <a:pt x="2402" y="3106"/>
                </a:cubicBezTo>
                <a:cubicBezTo>
                  <a:pt x="2669" y="2972"/>
                  <a:pt x="2936" y="2772"/>
                  <a:pt x="3103" y="2505"/>
                </a:cubicBezTo>
                <a:cubicBezTo>
                  <a:pt x="3403" y="1972"/>
                  <a:pt x="3403" y="1338"/>
                  <a:pt x="3103" y="837"/>
                </a:cubicBezTo>
                <a:cubicBezTo>
                  <a:pt x="2659" y="299"/>
                  <a:pt x="2005"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2"/>
          <p:cNvSpPr/>
          <p:nvPr/>
        </p:nvSpPr>
        <p:spPr>
          <a:xfrm>
            <a:off x="6394938" y="4452525"/>
            <a:ext cx="321925" cy="310900"/>
          </a:xfrm>
          <a:custGeom>
            <a:avLst/>
            <a:gdLst/>
            <a:ahLst/>
            <a:cxnLst/>
            <a:rect l="l" t="t" r="r" b="b"/>
            <a:pathLst>
              <a:path w="12877" h="12436" extrusionOk="0">
                <a:moveTo>
                  <a:pt x="5600" y="919"/>
                </a:moveTo>
                <a:cubicBezTo>
                  <a:pt x="6011" y="919"/>
                  <a:pt x="6242" y="1617"/>
                  <a:pt x="6272" y="1936"/>
                </a:cubicBezTo>
                <a:cubicBezTo>
                  <a:pt x="6338" y="2503"/>
                  <a:pt x="6338" y="3104"/>
                  <a:pt x="6272" y="3671"/>
                </a:cubicBezTo>
                <a:cubicBezTo>
                  <a:pt x="6205" y="4449"/>
                  <a:pt x="6019" y="5228"/>
                  <a:pt x="5725" y="5967"/>
                </a:cubicBezTo>
                <a:lnTo>
                  <a:pt x="5725" y="5967"/>
                </a:lnTo>
                <a:cubicBezTo>
                  <a:pt x="5713" y="5987"/>
                  <a:pt x="5702" y="6006"/>
                  <a:pt x="5690" y="6025"/>
                </a:cubicBezTo>
                <a:lnTo>
                  <a:pt x="5690" y="6025"/>
                </a:lnTo>
                <a:cubicBezTo>
                  <a:pt x="5502" y="5836"/>
                  <a:pt x="5353" y="5627"/>
                  <a:pt x="5236" y="5403"/>
                </a:cubicBezTo>
                <a:lnTo>
                  <a:pt x="5236" y="5403"/>
                </a:lnTo>
                <a:cubicBezTo>
                  <a:pt x="5163" y="4899"/>
                  <a:pt x="5042" y="4402"/>
                  <a:pt x="4856" y="3932"/>
                </a:cubicBezTo>
                <a:lnTo>
                  <a:pt x="4856" y="3932"/>
                </a:lnTo>
                <a:cubicBezTo>
                  <a:pt x="4843" y="3756"/>
                  <a:pt x="4837" y="3579"/>
                  <a:pt x="4837" y="3404"/>
                </a:cubicBezTo>
                <a:cubicBezTo>
                  <a:pt x="4837" y="2803"/>
                  <a:pt x="4704" y="1302"/>
                  <a:pt x="5404" y="969"/>
                </a:cubicBezTo>
                <a:cubicBezTo>
                  <a:pt x="5473" y="934"/>
                  <a:pt x="5539" y="919"/>
                  <a:pt x="5600" y="919"/>
                </a:cubicBezTo>
                <a:close/>
                <a:moveTo>
                  <a:pt x="2127" y="2545"/>
                </a:moveTo>
                <a:cubicBezTo>
                  <a:pt x="2894" y="2545"/>
                  <a:pt x="3611" y="3480"/>
                  <a:pt x="3917" y="4097"/>
                </a:cubicBezTo>
                <a:lnTo>
                  <a:pt x="3917" y="4097"/>
                </a:lnTo>
                <a:cubicBezTo>
                  <a:pt x="3967" y="4686"/>
                  <a:pt x="4094" y="5263"/>
                  <a:pt x="4350" y="5780"/>
                </a:cubicBezTo>
                <a:lnTo>
                  <a:pt x="4350" y="5780"/>
                </a:lnTo>
                <a:cubicBezTo>
                  <a:pt x="4367" y="5914"/>
                  <a:pt x="4381" y="6048"/>
                  <a:pt x="4390" y="6182"/>
                </a:cubicBezTo>
                <a:lnTo>
                  <a:pt x="4390" y="6182"/>
                </a:lnTo>
                <a:cubicBezTo>
                  <a:pt x="4175" y="6257"/>
                  <a:pt x="3964" y="6291"/>
                  <a:pt x="3758" y="6291"/>
                </a:cubicBezTo>
                <a:cubicBezTo>
                  <a:pt x="2917" y="6291"/>
                  <a:pt x="2175" y="5715"/>
                  <a:pt x="1735" y="4938"/>
                </a:cubicBezTo>
                <a:cubicBezTo>
                  <a:pt x="1401" y="4404"/>
                  <a:pt x="901" y="2937"/>
                  <a:pt x="1802" y="2603"/>
                </a:cubicBezTo>
                <a:cubicBezTo>
                  <a:pt x="1910" y="2563"/>
                  <a:pt x="2019" y="2545"/>
                  <a:pt x="2127" y="2545"/>
                </a:cubicBezTo>
                <a:close/>
                <a:moveTo>
                  <a:pt x="10594" y="3135"/>
                </a:moveTo>
                <a:cubicBezTo>
                  <a:pt x="10768" y="3135"/>
                  <a:pt x="10931" y="3176"/>
                  <a:pt x="11075" y="3270"/>
                </a:cubicBezTo>
                <a:cubicBezTo>
                  <a:pt x="11542" y="3571"/>
                  <a:pt x="11442" y="4338"/>
                  <a:pt x="11275" y="4805"/>
                </a:cubicBezTo>
                <a:cubicBezTo>
                  <a:pt x="11042" y="5338"/>
                  <a:pt x="10641" y="5772"/>
                  <a:pt x="10141" y="6072"/>
                </a:cubicBezTo>
                <a:cubicBezTo>
                  <a:pt x="9361" y="6563"/>
                  <a:pt x="8432" y="6681"/>
                  <a:pt x="7513" y="6695"/>
                </a:cubicBezTo>
                <a:lnTo>
                  <a:pt x="7513" y="6695"/>
                </a:lnTo>
                <a:cubicBezTo>
                  <a:pt x="7183" y="6649"/>
                  <a:pt x="6844" y="6634"/>
                  <a:pt x="6505" y="6634"/>
                </a:cubicBezTo>
                <a:cubicBezTo>
                  <a:pt x="6485" y="6634"/>
                  <a:pt x="6465" y="6634"/>
                  <a:pt x="6444" y="6634"/>
                </a:cubicBezTo>
                <a:lnTo>
                  <a:pt x="6444" y="6634"/>
                </a:lnTo>
                <a:cubicBezTo>
                  <a:pt x="6448" y="6627"/>
                  <a:pt x="6451" y="6620"/>
                  <a:pt x="6454" y="6612"/>
                </a:cubicBezTo>
                <a:lnTo>
                  <a:pt x="6454" y="6612"/>
                </a:lnTo>
                <a:cubicBezTo>
                  <a:pt x="6891" y="5864"/>
                  <a:pt x="7447" y="5182"/>
                  <a:pt x="8073" y="4605"/>
                </a:cubicBezTo>
                <a:cubicBezTo>
                  <a:pt x="8573" y="4160"/>
                  <a:pt x="9723" y="3135"/>
                  <a:pt x="10594" y="3135"/>
                </a:cubicBezTo>
                <a:close/>
                <a:moveTo>
                  <a:pt x="6540" y="7614"/>
                </a:moveTo>
                <a:cubicBezTo>
                  <a:pt x="6696" y="7616"/>
                  <a:pt x="6853" y="7618"/>
                  <a:pt x="7009" y="7618"/>
                </a:cubicBezTo>
                <a:cubicBezTo>
                  <a:pt x="7109" y="7618"/>
                  <a:pt x="7208" y="7617"/>
                  <a:pt x="7307" y="7616"/>
                </a:cubicBezTo>
                <a:lnTo>
                  <a:pt x="7307" y="7616"/>
                </a:lnTo>
                <a:cubicBezTo>
                  <a:pt x="7800" y="7665"/>
                  <a:pt x="8279" y="7802"/>
                  <a:pt x="8673" y="8140"/>
                </a:cubicBezTo>
                <a:cubicBezTo>
                  <a:pt x="9240" y="8641"/>
                  <a:pt x="9440" y="9475"/>
                  <a:pt x="9174" y="10209"/>
                </a:cubicBezTo>
                <a:cubicBezTo>
                  <a:pt x="9048" y="10586"/>
                  <a:pt x="8684" y="10845"/>
                  <a:pt x="8279" y="10845"/>
                </a:cubicBezTo>
                <a:cubicBezTo>
                  <a:pt x="8255" y="10845"/>
                  <a:pt x="8231" y="10844"/>
                  <a:pt x="8206" y="10842"/>
                </a:cubicBezTo>
                <a:cubicBezTo>
                  <a:pt x="7739" y="10776"/>
                  <a:pt x="7539" y="10109"/>
                  <a:pt x="7372" y="9742"/>
                </a:cubicBezTo>
                <a:cubicBezTo>
                  <a:pt x="7052" y="9048"/>
                  <a:pt x="6775" y="8333"/>
                  <a:pt x="6540" y="7614"/>
                </a:cubicBezTo>
                <a:close/>
                <a:moveTo>
                  <a:pt x="4520" y="7290"/>
                </a:moveTo>
                <a:cubicBezTo>
                  <a:pt x="4587" y="7326"/>
                  <a:pt x="4659" y="7354"/>
                  <a:pt x="4737" y="7373"/>
                </a:cubicBezTo>
                <a:cubicBezTo>
                  <a:pt x="4772" y="7381"/>
                  <a:pt x="4807" y="7385"/>
                  <a:pt x="4841" y="7385"/>
                </a:cubicBezTo>
                <a:cubicBezTo>
                  <a:pt x="4946" y="7385"/>
                  <a:pt x="5045" y="7351"/>
                  <a:pt x="5128" y="7294"/>
                </a:cubicBezTo>
                <a:lnTo>
                  <a:pt x="5128" y="7294"/>
                </a:lnTo>
                <a:cubicBezTo>
                  <a:pt x="5147" y="7485"/>
                  <a:pt x="5281" y="7643"/>
                  <a:pt x="5447" y="7709"/>
                </a:cubicBezTo>
                <a:lnTo>
                  <a:pt x="5447" y="7709"/>
                </a:lnTo>
                <a:cubicBezTo>
                  <a:pt x="5420" y="8415"/>
                  <a:pt x="5227" y="9122"/>
                  <a:pt x="4904" y="9742"/>
                </a:cubicBezTo>
                <a:cubicBezTo>
                  <a:pt x="4737" y="10109"/>
                  <a:pt x="4504" y="10409"/>
                  <a:pt x="4237" y="10709"/>
                </a:cubicBezTo>
                <a:cubicBezTo>
                  <a:pt x="4062" y="10913"/>
                  <a:pt x="3659" y="11446"/>
                  <a:pt x="3338" y="11446"/>
                </a:cubicBezTo>
                <a:cubicBezTo>
                  <a:pt x="3290" y="11446"/>
                  <a:pt x="3245" y="11435"/>
                  <a:pt x="3203" y="11409"/>
                </a:cubicBezTo>
                <a:cubicBezTo>
                  <a:pt x="2869" y="11243"/>
                  <a:pt x="2836" y="10509"/>
                  <a:pt x="2836" y="10209"/>
                </a:cubicBezTo>
                <a:cubicBezTo>
                  <a:pt x="2836" y="9808"/>
                  <a:pt x="2936" y="9408"/>
                  <a:pt x="3103" y="9074"/>
                </a:cubicBezTo>
                <a:cubicBezTo>
                  <a:pt x="3479" y="8403"/>
                  <a:pt x="3963" y="7797"/>
                  <a:pt x="4520" y="7290"/>
                </a:cubicBezTo>
                <a:close/>
                <a:moveTo>
                  <a:pt x="5546" y="1"/>
                </a:moveTo>
                <a:cubicBezTo>
                  <a:pt x="5443" y="1"/>
                  <a:pt x="5340" y="12"/>
                  <a:pt x="5237" y="35"/>
                </a:cubicBezTo>
                <a:cubicBezTo>
                  <a:pt x="4173" y="294"/>
                  <a:pt x="3977" y="1521"/>
                  <a:pt x="3922" y="2496"/>
                </a:cubicBezTo>
                <a:lnTo>
                  <a:pt x="3922" y="2496"/>
                </a:lnTo>
                <a:cubicBezTo>
                  <a:pt x="3405" y="2006"/>
                  <a:pt x="2709" y="1609"/>
                  <a:pt x="2036" y="1609"/>
                </a:cubicBezTo>
                <a:cubicBezTo>
                  <a:pt x="1674" y="1609"/>
                  <a:pt x="1318" y="1724"/>
                  <a:pt x="1001" y="2003"/>
                </a:cubicBezTo>
                <a:cubicBezTo>
                  <a:pt x="0" y="2837"/>
                  <a:pt x="334" y="4438"/>
                  <a:pt x="901" y="5439"/>
                </a:cubicBezTo>
                <a:cubicBezTo>
                  <a:pt x="1421" y="6321"/>
                  <a:pt x="2310" y="7035"/>
                  <a:pt x="3297" y="7205"/>
                </a:cubicBezTo>
                <a:lnTo>
                  <a:pt x="3297" y="7205"/>
                </a:lnTo>
                <a:cubicBezTo>
                  <a:pt x="2731" y="7808"/>
                  <a:pt x="2251" y="8488"/>
                  <a:pt x="2035" y="9308"/>
                </a:cubicBezTo>
                <a:cubicBezTo>
                  <a:pt x="1768" y="10242"/>
                  <a:pt x="1835" y="11776"/>
                  <a:pt x="2836" y="12310"/>
                </a:cubicBezTo>
                <a:cubicBezTo>
                  <a:pt x="2984" y="12397"/>
                  <a:pt x="3137" y="12435"/>
                  <a:pt x="3291" y="12435"/>
                </a:cubicBezTo>
                <a:cubicBezTo>
                  <a:pt x="4144" y="12435"/>
                  <a:pt x="5042" y="11264"/>
                  <a:pt x="5438" y="10642"/>
                </a:cubicBezTo>
                <a:cubicBezTo>
                  <a:pt x="5725" y="10197"/>
                  <a:pt x="5944" y="9721"/>
                  <a:pt x="6095" y="9227"/>
                </a:cubicBezTo>
                <a:lnTo>
                  <a:pt x="6095" y="9227"/>
                </a:lnTo>
                <a:cubicBezTo>
                  <a:pt x="6120" y="9287"/>
                  <a:pt x="6146" y="9348"/>
                  <a:pt x="6171" y="9408"/>
                </a:cubicBezTo>
                <a:cubicBezTo>
                  <a:pt x="6372" y="10008"/>
                  <a:pt x="6672" y="10609"/>
                  <a:pt x="7039" y="11176"/>
                </a:cubicBezTo>
                <a:cubicBezTo>
                  <a:pt x="7372" y="11592"/>
                  <a:pt x="7815" y="11778"/>
                  <a:pt x="8262" y="11778"/>
                </a:cubicBezTo>
                <a:cubicBezTo>
                  <a:pt x="8889" y="11778"/>
                  <a:pt x="9524" y="11413"/>
                  <a:pt x="9874" y="10809"/>
                </a:cubicBezTo>
                <a:cubicBezTo>
                  <a:pt x="10408" y="9842"/>
                  <a:pt x="10274" y="8641"/>
                  <a:pt x="9574" y="7774"/>
                </a:cubicBezTo>
                <a:cubicBezTo>
                  <a:pt x="9468" y="7638"/>
                  <a:pt x="9354" y="7518"/>
                  <a:pt x="9233" y="7412"/>
                </a:cubicBezTo>
                <a:lnTo>
                  <a:pt x="9233" y="7412"/>
                </a:lnTo>
                <a:cubicBezTo>
                  <a:pt x="9892" y="7257"/>
                  <a:pt x="10518" y="6990"/>
                  <a:pt x="11075" y="6539"/>
                </a:cubicBezTo>
                <a:cubicBezTo>
                  <a:pt x="12076" y="5705"/>
                  <a:pt x="12876" y="3971"/>
                  <a:pt x="11909" y="2803"/>
                </a:cubicBezTo>
                <a:cubicBezTo>
                  <a:pt x="11558" y="2373"/>
                  <a:pt x="11118" y="2208"/>
                  <a:pt x="10652" y="2208"/>
                </a:cubicBezTo>
                <a:cubicBezTo>
                  <a:pt x="9747" y="2208"/>
                  <a:pt x="8745" y="2830"/>
                  <a:pt x="8106" y="3337"/>
                </a:cubicBezTo>
                <a:cubicBezTo>
                  <a:pt x="7769" y="3594"/>
                  <a:pt x="7448" y="3873"/>
                  <a:pt x="7147" y="4171"/>
                </a:cubicBezTo>
                <a:lnTo>
                  <a:pt x="7147" y="4171"/>
                </a:lnTo>
                <a:cubicBezTo>
                  <a:pt x="7208" y="3742"/>
                  <a:pt x="7239" y="3307"/>
                  <a:pt x="7239" y="2870"/>
                </a:cubicBezTo>
                <a:cubicBezTo>
                  <a:pt x="7239" y="2136"/>
                  <a:pt x="7239" y="1336"/>
                  <a:pt x="6839" y="735"/>
                </a:cubicBezTo>
                <a:cubicBezTo>
                  <a:pt x="6534" y="265"/>
                  <a:pt x="6046"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42"/>
          <p:cNvGrpSpPr/>
          <p:nvPr/>
        </p:nvGrpSpPr>
        <p:grpSpPr>
          <a:xfrm>
            <a:off x="5220250" y="1443438"/>
            <a:ext cx="311900" cy="314700"/>
            <a:chOff x="8571050" y="1873050"/>
            <a:chExt cx="311900" cy="314700"/>
          </a:xfrm>
        </p:grpSpPr>
        <p:sp>
          <p:nvSpPr>
            <p:cNvPr id="1838" name="Google Shape;1838;p4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42"/>
          <p:cNvGrpSpPr/>
          <p:nvPr/>
        </p:nvGrpSpPr>
        <p:grpSpPr>
          <a:xfrm>
            <a:off x="836125" y="4365463"/>
            <a:ext cx="311900" cy="314700"/>
            <a:chOff x="8571050" y="1873050"/>
            <a:chExt cx="311900" cy="314700"/>
          </a:xfrm>
        </p:grpSpPr>
        <p:sp>
          <p:nvSpPr>
            <p:cNvPr id="1843" name="Google Shape;1843;p42"/>
            <p:cNvSpPr/>
            <p:nvPr/>
          </p:nvSpPr>
          <p:spPr>
            <a:xfrm>
              <a:off x="8571050" y="1873050"/>
              <a:ext cx="311900" cy="314700"/>
            </a:xfrm>
            <a:custGeom>
              <a:avLst/>
              <a:gdLst/>
              <a:ahLst/>
              <a:cxnLst/>
              <a:rect l="l" t="t" r="r" b="b"/>
              <a:pathLst>
                <a:path w="12476" h="12588" extrusionOk="0">
                  <a:moveTo>
                    <a:pt x="6515" y="929"/>
                  </a:moveTo>
                  <a:cubicBezTo>
                    <a:pt x="7071" y="929"/>
                    <a:pt x="7622" y="1043"/>
                    <a:pt x="8139" y="1298"/>
                  </a:cubicBezTo>
                  <a:cubicBezTo>
                    <a:pt x="8210" y="1327"/>
                    <a:pt x="8279" y="1340"/>
                    <a:pt x="8345" y="1340"/>
                  </a:cubicBezTo>
                  <a:cubicBezTo>
                    <a:pt x="8479" y="1340"/>
                    <a:pt x="8599" y="1286"/>
                    <a:pt x="8691" y="1204"/>
                  </a:cubicBezTo>
                  <a:lnTo>
                    <a:pt x="8691" y="1204"/>
                  </a:lnTo>
                  <a:cubicBezTo>
                    <a:pt x="8751" y="1239"/>
                    <a:pt x="8804" y="1285"/>
                    <a:pt x="8873" y="1331"/>
                  </a:cubicBezTo>
                  <a:cubicBezTo>
                    <a:pt x="9107" y="1498"/>
                    <a:pt x="9307" y="1665"/>
                    <a:pt x="9507" y="1865"/>
                  </a:cubicBezTo>
                  <a:cubicBezTo>
                    <a:pt x="9907" y="2265"/>
                    <a:pt x="10241" y="2699"/>
                    <a:pt x="10508" y="3166"/>
                  </a:cubicBezTo>
                  <a:cubicBezTo>
                    <a:pt x="11108" y="4267"/>
                    <a:pt x="11408" y="5468"/>
                    <a:pt x="11442" y="6735"/>
                  </a:cubicBezTo>
                  <a:cubicBezTo>
                    <a:pt x="11475" y="7936"/>
                    <a:pt x="11442" y="9404"/>
                    <a:pt x="10508" y="10304"/>
                  </a:cubicBezTo>
                  <a:cubicBezTo>
                    <a:pt x="9674" y="11038"/>
                    <a:pt x="8640" y="11505"/>
                    <a:pt x="7539" y="11605"/>
                  </a:cubicBezTo>
                  <a:cubicBezTo>
                    <a:pt x="7275" y="11644"/>
                    <a:pt x="7012" y="11662"/>
                    <a:pt x="6751" y="11662"/>
                  </a:cubicBezTo>
                  <a:cubicBezTo>
                    <a:pt x="4966" y="11662"/>
                    <a:pt x="3287" y="10784"/>
                    <a:pt x="2268" y="9270"/>
                  </a:cubicBezTo>
                  <a:cubicBezTo>
                    <a:pt x="1101" y="7569"/>
                    <a:pt x="1034" y="5368"/>
                    <a:pt x="2035" y="3566"/>
                  </a:cubicBezTo>
                  <a:cubicBezTo>
                    <a:pt x="2924" y="2093"/>
                    <a:pt x="4742" y="929"/>
                    <a:pt x="6515" y="929"/>
                  </a:cubicBezTo>
                  <a:close/>
                  <a:moveTo>
                    <a:pt x="6555" y="0"/>
                  </a:moveTo>
                  <a:cubicBezTo>
                    <a:pt x="4670" y="0"/>
                    <a:pt x="2774" y="1021"/>
                    <a:pt x="1635" y="2499"/>
                  </a:cubicBezTo>
                  <a:cubicBezTo>
                    <a:pt x="100" y="4567"/>
                    <a:pt x="0" y="7336"/>
                    <a:pt x="1334" y="9537"/>
                  </a:cubicBezTo>
                  <a:cubicBezTo>
                    <a:pt x="2520" y="11456"/>
                    <a:pt x="4636" y="12587"/>
                    <a:pt x="6855" y="12587"/>
                  </a:cubicBezTo>
                  <a:cubicBezTo>
                    <a:pt x="7259" y="12587"/>
                    <a:pt x="7667" y="12550"/>
                    <a:pt x="8073" y="12473"/>
                  </a:cubicBezTo>
                  <a:cubicBezTo>
                    <a:pt x="9407" y="12239"/>
                    <a:pt x="10641" y="11539"/>
                    <a:pt x="11542" y="10505"/>
                  </a:cubicBezTo>
                  <a:cubicBezTo>
                    <a:pt x="12476" y="9337"/>
                    <a:pt x="12442" y="7469"/>
                    <a:pt x="12309" y="6035"/>
                  </a:cubicBezTo>
                  <a:cubicBezTo>
                    <a:pt x="12209" y="4434"/>
                    <a:pt x="11608" y="2866"/>
                    <a:pt x="10574" y="1632"/>
                  </a:cubicBezTo>
                  <a:cubicBezTo>
                    <a:pt x="10074" y="1031"/>
                    <a:pt x="9507" y="531"/>
                    <a:pt x="8806" y="197"/>
                  </a:cubicBezTo>
                  <a:cubicBezTo>
                    <a:pt x="8667" y="128"/>
                    <a:pt x="8499" y="91"/>
                    <a:pt x="8331" y="91"/>
                  </a:cubicBezTo>
                  <a:cubicBezTo>
                    <a:pt x="8179" y="91"/>
                    <a:pt x="8029" y="121"/>
                    <a:pt x="7902" y="185"/>
                  </a:cubicBezTo>
                  <a:lnTo>
                    <a:pt x="7902" y="185"/>
                  </a:lnTo>
                  <a:cubicBezTo>
                    <a:pt x="7461" y="59"/>
                    <a:pt x="7008" y="0"/>
                    <a:pt x="6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8662775" y="1977975"/>
              <a:ext cx="28375" cy="42475"/>
            </a:xfrm>
            <a:custGeom>
              <a:avLst/>
              <a:gdLst/>
              <a:ahLst/>
              <a:cxnLst/>
              <a:rect l="l" t="t" r="r" b="b"/>
              <a:pathLst>
                <a:path w="1135" h="1699" extrusionOk="0">
                  <a:moveTo>
                    <a:pt x="617" y="0"/>
                  </a:moveTo>
                  <a:cubicBezTo>
                    <a:pt x="537" y="0"/>
                    <a:pt x="463" y="29"/>
                    <a:pt x="401" y="70"/>
                  </a:cubicBezTo>
                  <a:cubicBezTo>
                    <a:pt x="267" y="136"/>
                    <a:pt x="201" y="237"/>
                    <a:pt x="167" y="337"/>
                  </a:cubicBezTo>
                  <a:lnTo>
                    <a:pt x="145" y="437"/>
                  </a:lnTo>
                  <a:lnTo>
                    <a:pt x="145" y="437"/>
                  </a:lnTo>
                  <a:cubicBezTo>
                    <a:pt x="127" y="470"/>
                    <a:pt x="112" y="503"/>
                    <a:pt x="101" y="537"/>
                  </a:cubicBezTo>
                  <a:lnTo>
                    <a:pt x="0" y="1104"/>
                  </a:lnTo>
                  <a:cubicBezTo>
                    <a:pt x="0" y="1171"/>
                    <a:pt x="0" y="1237"/>
                    <a:pt x="0" y="1271"/>
                  </a:cubicBezTo>
                  <a:cubicBezTo>
                    <a:pt x="0" y="1337"/>
                    <a:pt x="34" y="1404"/>
                    <a:pt x="67" y="1471"/>
                  </a:cubicBezTo>
                  <a:cubicBezTo>
                    <a:pt x="159" y="1608"/>
                    <a:pt x="313" y="1698"/>
                    <a:pt x="476" y="1698"/>
                  </a:cubicBezTo>
                  <a:cubicBezTo>
                    <a:pt x="551" y="1698"/>
                    <a:pt x="628" y="1679"/>
                    <a:pt x="701" y="1638"/>
                  </a:cubicBezTo>
                  <a:cubicBezTo>
                    <a:pt x="801" y="1571"/>
                    <a:pt x="901" y="1471"/>
                    <a:pt x="934" y="1337"/>
                  </a:cubicBezTo>
                  <a:cubicBezTo>
                    <a:pt x="968" y="1104"/>
                    <a:pt x="1035" y="837"/>
                    <a:pt x="1101" y="603"/>
                  </a:cubicBezTo>
                  <a:cubicBezTo>
                    <a:pt x="1135" y="470"/>
                    <a:pt x="1101" y="337"/>
                    <a:pt x="1035" y="237"/>
                  </a:cubicBezTo>
                  <a:cubicBezTo>
                    <a:pt x="968" y="136"/>
                    <a:pt x="868" y="36"/>
                    <a:pt x="768" y="36"/>
                  </a:cubicBezTo>
                  <a:cubicBezTo>
                    <a:pt x="717" y="11"/>
                    <a:pt x="666"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8738650" y="1982725"/>
              <a:ext cx="30900" cy="44550"/>
            </a:xfrm>
            <a:custGeom>
              <a:avLst/>
              <a:gdLst/>
              <a:ahLst/>
              <a:cxnLst/>
              <a:rect l="l" t="t" r="r" b="b"/>
              <a:pathLst>
                <a:path w="1236" h="1782" extrusionOk="0">
                  <a:moveTo>
                    <a:pt x="781" y="0"/>
                  </a:moveTo>
                  <a:cubicBezTo>
                    <a:pt x="697" y="0"/>
                    <a:pt x="599" y="31"/>
                    <a:pt x="501" y="80"/>
                  </a:cubicBezTo>
                  <a:cubicBezTo>
                    <a:pt x="469" y="102"/>
                    <a:pt x="440" y="127"/>
                    <a:pt x="414" y="154"/>
                  </a:cubicBezTo>
                  <a:lnTo>
                    <a:pt x="414" y="154"/>
                  </a:lnTo>
                  <a:cubicBezTo>
                    <a:pt x="321" y="194"/>
                    <a:pt x="232" y="289"/>
                    <a:pt x="201" y="413"/>
                  </a:cubicBezTo>
                  <a:cubicBezTo>
                    <a:pt x="168" y="680"/>
                    <a:pt x="101" y="947"/>
                    <a:pt x="34" y="1181"/>
                  </a:cubicBezTo>
                  <a:cubicBezTo>
                    <a:pt x="1" y="1314"/>
                    <a:pt x="34" y="1448"/>
                    <a:pt x="68" y="1548"/>
                  </a:cubicBezTo>
                  <a:cubicBezTo>
                    <a:pt x="134" y="1648"/>
                    <a:pt x="234" y="1748"/>
                    <a:pt x="368" y="1781"/>
                  </a:cubicBezTo>
                  <a:cubicBezTo>
                    <a:pt x="468" y="1781"/>
                    <a:pt x="601" y="1781"/>
                    <a:pt x="735" y="1714"/>
                  </a:cubicBezTo>
                  <a:cubicBezTo>
                    <a:pt x="835" y="1648"/>
                    <a:pt x="902" y="1548"/>
                    <a:pt x="935" y="1448"/>
                  </a:cubicBezTo>
                  <a:cubicBezTo>
                    <a:pt x="1035" y="1147"/>
                    <a:pt x="1135" y="880"/>
                    <a:pt x="1202" y="614"/>
                  </a:cubicBezTo>
                  <a:cubicBezTo>
                    <a:pt x="1235" y="480"/>
                    <a:pt x="1235" y="347"/>
                    <a:pt x="1168" y="247"/>
                  </a:cubicBezTo>
                  <a:cubicBezTo>
                    <a:pt x="1102" y="147"/>
                    <a:pt x="1002" y="47"/>
                    <a:pt x="868" y="13"/>
                  </a:cubicBezTo>
                  <a:cubicBezTo>
                    <a:pt x="841" y="4"/>
                    <a:pt x="812"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8636225" y="2044500"/>
              <a:ext cx="150825" cy="63025"/>
            </a:xfrm>
            <a:custGeom>
              <a:avLst/>
              <a:gdLst/>
              <a:ahLst/>
              <a:cxnLst/>
              <a:rect l="l" t="t" r="r" b="b"/>
              <a:pathLst>
                <a:path w="6033" h="2521" extrusionOk="0">
                  <a:moveTo>
                    <a:pt x="617" y="1"/>
                  </a:moveTo>
                  <a:cubicBezTo>
                    <a:pt x="314" y="1"/>
                    <a:pt x="1" y="262"/>
                    <a:pt x="162" y="644"/>
                  </a:cubicBezTo>
                  <a:cubicBezTo>
                    <a:pt x="362" y="1912"/>
                    <a:pt x="1696" y="2446"/>
                    <a:pt x="2830" y="2512"/>
                  </a:cubicBezTo>
                  <a:cubicBezTo>
                    <a:pt x="2931" y="2518"/>
                    <a:pt x="3031" y="2520"/>
                    <a:pt x="3131" y="2520"/>
                  </a:cubicBezTo>
                  <a:cubicBezTo>
                    <a:pt x="3663" y="2520"/>
                    <a:pt x="4188" y="2442"/>
                    <a:pt x="4665" y="2246"/>
                  </a:cubicBezTo>
                  <a:cubicBezTo>
                    <a:pt x="5232" y="2012"/>
                    <a:pt x="5666" y="1578"/>
                    <a:pt x="5933" y="1045"/>
                  </a:cubicBezTo>
                  <a:cubicBezTo>
                    <a:pt x="6033" y="811"/>
                    <a:pt x="5966" y="544"/>
                    <a:pt x="5766" y="411"/>
                  </a:cubicBezTo>
                  <a:cubicBezTo>
                    <a:pt x="5683" y="364"/>
                    <a:pt x="5592" y="341"/>
                    <a:pt x="5504" y="341"/>
                  </a:cubicBezTo>
                  <a:cubicBezTo>
                    <a:pt x="5345" y="341"/>
                    <a:pt x="5197" y="415"/>
                    <a:pt x="5132" y="544"/>
                  </a:cubicBezTo>
                  <a:cubicBezTo>
                    <a:pt x="4965" y="945"/>
                    <a:pt x="4665" y="1245"/>
                    <a:pt x="4298" y="1378"/>
                  </a:cubicBezTo>
                  <a:cubicBezTo>
                    <a:pt x="3937" y="1517"/>
                    <a:pt x="3552" y="1587"/>
                    <a:pt x="3164" y="1587"/>
                  </a:cubicBezTo>
                  <a:cubicBezTo>
                    <a:pt x="3086" y="1587"/>
                    <a:pt x="3008" y="1584"/>
                    <a:pt x="2930" y="1578"/>
                  </a:cubicBezTo>
                  <a:cubicBezTo>
                    <a:pt x="2163" y="1545"/>
                    <a:pt x="1196" y="1278"/>
                    <a:pt x="1062" y="378"/>
                  </a:cubicBezTo>
                  <a:cubicBezTo>
                    <a:pt x="1010" y="113"/>
                    <a:pt x="815"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42"/>
          <p:cNvGrpSpPr/>
          <p:nvPr/>
        </p:nvGrpSpPr>
        <p:grpSpPr>
          <a:xfrm>
            <a:off x="2029863" y="535513"/>
            <a:ext cx="730975" cy="238525"/>
            <a:chOff x="3798300" y="2287225"/>
            <a:chExt cx="730975" cy="238525"/>
          </a:xfrm>
        </p:grpSpPr>
        <p:sp>
          <p:nvSpPr>
            <p:cNvPr id="1848" name="Google Shape;1848;p42"/>
            <p:cNvSpPr/>
            <p:nvPr/>
          </p:nvSpPr>
          <p:spPr>
            <a:xfrm>
              <a:off x="3798300" y="2287225"/>
              <a:ext cx="722625" cy="238525"/>
            </a:xfrm>
            <a:custGeom>
              <a:avLst/>
              <a:gdLst/>
              <a:ahLst/>
              <a:cxnLst/>
              <a:rect l="l" t="t" r="r" b="b"/>
              <a:pathLst>
                <a:path w="28905" h="9541" extrusionOk="0">
                  <a:moveTo>
                    <a:pt x="5536" y="982"/>
                  </a:moveTo>
                  <a:cubicBezTo>
                    <a:pt x="5554" y="982"/>
                    <a:pt x="5571" y="986"/>
                    <a:pt x="5588" y="995"/>
                  </a:cubicBezTo>
                  <a:cubicBezTo>
                    <a:pt x="5821" y="1129"/>
                    <a:pt x="5588" y="2096"/>
                    <a:pt x="5554" y="2263"/>
                  </a:cubicBezTo>
                  <a:cubicBezTo>
                    <a:pt x="5421" y="3164"/>
                    <a:pt x="5154" y="4064"/>
                    <a:pt x="4754" y="4932"/>
                  </a:cubicBezTo>
                  <a:cubicBezTo>
                    <a:pt x="4706" y="5042"/>
                    <a:pt x="4649" y="5168"/>
                    <a:pt x="4585" y="5303"/>
                  </a:cubicBezTo>
                  <a:lnTo>
                    <a:pt x="4585" y="5303"/>
                  </a:lnTo>
                  <a:cubicBezTo>
                    <a:pt x="4305" y="4192"/>
                    <a:pt x="4401" y="2999"/>
                    <a:pt x="4887" y="1929"/>
                  </a:cubicBezTo>
                  <a:cubicBezTo>
                    <a:pt x="4949" y="1743"/>
                    <a:pt x="5299" y="982"/>
                    <a:pt x="5536" y="982"/>
                  </a:cubicBezTo>
                  <a:close/>
                  <a:moveTo>
                    <a:pt x="13440" y="2437"/>
                  </a:moveTo>
                  <a:cubicBezTo>
                    <a:pt x="13700" y="2437"/>
                    <a:pt x="13943" y="2626"/>
                    <a:pt x="13994" y="2930"/>
                  </a:cubicBezTo>
                  <a:cubicBezTo>
                    <a:pt x="14127" y="3564"/>
                    <a:pt x="13760" y="4331"/>
                    <a:pt x="13493" y="4865"/>
                  </a:cubicBezTo>
                  <a:cubicBezTo>
                    <a:pt x="13311" y="5270"/>
                    <a:pt x="13092" y="5663"/>
                    <a:pt x="12843" y="6037"/>
                  </a:cubicBezTo>
                  <a:lnTo>
                    <a:pt x="12843" y="6037"/>
                  </a:lnTo>
                  <a:cubicBezTo>
                    <a:pt x="12692" y="5943"/>
                    <a:pt x="12561" y="5822"/>
                    <a:pt x="12459" y="5665"/>
                  </a:cubicBezTo>
                  <a:cubicBezTo>
                    <a:pt x="12059" y="5032"/>
                    <a:pt x="12226" y="3964"/>
                    <a:pt x="12459" y="3297"/>
                  </a:cubicBezTo>
                  <a:cubicBezTo>
                    <a:pt x="12559" y="2930"/>
                    <a:pt x="12826" y="2630"/>
                    <a:pt x="13193" y="2496"/>
                  </a:cubicBezTo>
                  <a:cubicBezTo>
                    <a:pt x="13273" y="2456"/>
                    <a:pt x="13358" y="2437"/>
                    <a:pt x="13440" y="2437"/>
                  </a:cubicBezTo>
                  <a:close/>
                  <a:moveTo>
                    <a:pt x="5662" y="0"/>
                  </a:moveTo>
                  <a:cubicBezTo>
                    <a:pt x="5196" y="0"/>
                    <a:pt x="4695" y="361"/>
                    <a:pt x="4420" y="762"/>
                  </a:cubicBezTo>
                  <a:cubicBezTo>
                    <a:pt x="3887" y="1629"/>
                    <a:pt x="3553" y="2630"/>
                    <a:pt x="3486" y="3664"/>
                  </a:cubicBezTo>
                  <a:cubicBezTo>
                    <a:pt x="3422" y="4617"/>
                    <a:pt x="3600" y="5555"/>
                    <a:pt x="3986" y="6397"/>
                  </a:cubicBezTo>
                  <a:lnTo>
                    <a:pt x="3986" y="6397"/>
                  </a:lnTo>
                  <a:cubicBezTo>
                    <a:pt x="3401" y="7331"/>
                    <a:pt x="2595" y="8245"/>
                    <a:pt x="1710" y="8245"/>
                  </a:cubicBezTo>
                  <a:cubicBezTo>
                    <a:pt x="1441" y="8245"/>
                    <a:pt x="1164" y="8161"/>
                    <a:pt x="884" y="7967"/>
                  </a:cubicBezTo>
                  <a:cubicBezTo>
                    <a:pt x="801" y="7912"/>
                    <a:pt x="719" y="7888"/>
                    <a:pt x="642" y="7888"/>
                  </a:cubicBezTo>
                  <a:cubicBezTo>
                    <a:pt x="256" y="7888"/>
                    <a:pt x="0" y="8495"/>
                    <a:pt x="417" y="8801"/>
                  </a:cubicBezTo>
                  <a:lnTo>
                    <a:pt x="417" y="8768"/>
                  </a:lnTo>
                  <a:cubicBezTo>
                    <a:pt x="839" y="9054"/>
                    <a:pt x="1255" y="9176"/>
                    <a:pt x="1657" y="9176"/>
                  </a:cubicBezTo>
                  <a:cubicBezTo>
                    <a:pt x="2767" y="9176"/>
                    <a:pt x="3767" y="8243"/>
                    <a:pt x="4484" y="7268"/>
                  </a:cubicBezTo>
                  <a:lnTo>
                    <a:pt x="4484" y="7268"/>
                  </a:lnTo>
                  <a:cubicBezTo>
                    <a:pt x="4859" y="7805"/>
                    <a:pt x="5331" y="8281"/>
                    <a:pt x="5888" y="8668"/>
                  </a:cubicBezTo>
                  <a:cubicBezTo>
                    <a:pt x="6737" y="9246"/>
                    <a:pt x="7733" y="9540"/>
                    <a:pt x="8733" y="9540"/>
                  </a:cubicBezTo>
                  <a:cubicBezTo>
                    <a:pt x="9579" y="9540"/>
                    <a:pt x="10427" y="9329"/>
                    <a:pt x="11192" y="8901"/>
                  </a:cubicBezTo>
                  <a:cubicBezTo>
                    <a:pt x="11962" y="8461"/>
                    <a:pt x="12614" y="7858"/>
                    <a:pt x="13161" y="7165"/>
                  </a:cubicBezTo>
                  <a:lnTo>
                    <a:pt x="13161" y="7165"/>
                  </a:lnTo>
                  <a:cubicBezTo>
                    <a:pt x="13594" y="7281"/>
                    <a:pt x="14053" y="7312"/>
                    <a:pt x="14505" y="7312"/>
                  </a:cubicBezTo>
                  <a:cubicBezTo>
                    <a:pt x="14693" y="7312"/>
                    <a:pt x="14879" y="7306"/>
                    <a:pt x="15061" y="7300"/>
                  </a:cubicBezTo>
                  <a:cubicBezTo>
                    <a:pt x="16496" y="7200"/>
                    <a:pt x="17930" y="7100"/>
                    <a:pt x="19364" y="7000"/>
                  </a:cubicBezTo>
                  <a:lnTo>
                    <a:pt x="28304" y="6433"/>
                  </a:lnTo>
                  <a:cubicBezTo>
                    <a:pt x="28894" y="6400"/>
                    <a:pt x="28904" y="5498"/>
                    <a:pt x="28335" y="5498"/>
                  </a:cubicBezTo>
                  <a:cubicBezTo>
                    <a:pt x="28325" y="5498"/>
                    <a:pt x="28315" y="5498"/>
                    <a:pt x="28304" y="5499"/>
                  </a:cubicBezTo>
                  <a:lnTo>
                    <a:pt x="16662" y="6266"/>
                  </a:lnTo>
                  <a:cubicBezTo>
                    <a:pt x="16009" y="6320"/>
                    <a:pt x="15333" y="6375"/>
                    <a:pt x="14653" y="6375"/>
                  </a:cubicBezTo>
                  <a:cubicBezTo>
                    <a:pt x="14500" y="6375"/>
                    <a:pt x="14347" y="6372"/>
                    <a:pt x="14194" y="6366"/>
                  </a:cubicBezTo>
                  <a:cubicBezTo>
                    <a:pt x="14053" y="6358"/>
                    <a:pt x="13902" y="6346"/>
                    <a:pt x="13749" y="6326"/>
                  </a:cubicBezTo>
                  <a:lnTo>
                    <a:pt x="13749" y="6326"/>
                  </a:lnTo>
                  <a:cubicBezTo>
                    <a:pt x="14094" y="5773"/>
                    <a:pt x="14385" y="5188"/>
                    <a:pt x="14628" y="4598"/>
                  </a:cubicBezTo>
                  <a:cubicBezTo>
                    <a:pt x="14928" y="3831"/>
                    <a:pt x="15161" y="2863"/>
                    <a:pt x="14661" y="2130"/>
                  </a:cubicBezTo>
                  <a:cubicBezTo>
                    <a:pt x="14353" y="1719"/>
                    <a:pt x="13880" y="1497"/>
                    <a:pt x="13391" y="1497"/>
                  </a:cubicBezTo>
                  <a:cubicBezTo>
                    <a:pt x="13086" y="1497"/>
                    <a:pt x="12775" y="1583"/>
                    <a:pt x="12493" y="1763"/>
                  </a:cubicBezTo>
                  <a:cubicBezTo>
                    <a:pt x="11659" y="2296"/>
                    <a:pt x="11425" y="3364"/>
                    <a:pt x="11325" y="4298"/>
                  </a:cubicBezTo>
                  <a:cubicBezTo>
                    <a:pt x="11259" y="5232"/>
                    <a:pt x="11459" y="6199"/>
                    <a:pt x="12293" y="6766"/>
                  </a:cubicBezTo>
                  <a:cubicBezTo>
                    <a:pt x="12293" y="6767"/>
                    <a:pt x="12294" y="6767"/>
                    <a:pt x="12295" y="6768"/>
                  </a:cubicBezTo>
                  <a:lnTo>
                    <a:pt x="12295" y="6768"/>
                  </a:lnTo>
                  <a:cubicBezTo>
                    <a:pt x="11382" y="7799"/>
                    <a:pt x="10156" y="8635"/>
                    <a:pt x="8770" y="8635"/>
                  </a:cubicBezTo>
                  <a:cubicBezTo>
                    <a:pt x="8744" y="8635"/>
                    <a:pt x="8717" y="8635"/>
                    <a:pt x="8690" y="8634"/>
                  </a:cubicBezTo>
                  <a:cubicBezTo>
                    <a:pt x="7189" y="8601"/>
                    <a:pt x="5821" y="7767"/>
                    <a:pt x="5054" y="6499"/>
                  </a:cubicBezTo>
                  <a:cubicBezTo>
                    <a:pt x="5044" y="6481"/>
                    <a:pt x="5034" y="6462"/>
                    <a:pt x="5024" y="6443"/>
                  </a:cubicBezTo>
                  <a:lnTo>
                    <a:pt x="5024" y="6443"/>
                  </a:lnTo>
                  <a:cubicBezTo>
                    <a:pt x="5046" y="6406"/>
                    <a:pt x="5067" y="6369"/>
                    <a:pt x="5087" y="6333"/>
                  </a:cubicBezTo>
                  <a:cubicBezTo>
                    <a:pt x="5655" y="5365"/>
                    <a:pt x="6055" y="4331"/>
                    <a:pt x="6322" y="3264"/>
                  </a:cubicBezTo>
                  <a:cubicBezTo>
                    <a:pt x="6422" y="2763"/>
                    <a:pt x="6488" y="2263"/>
                    <a:pt x="6555" y="1763"/>
                  </a:cubicBezTo>
                  <a:cubicBezTo>
                    <a:pt x="6655" y="1296"/>
                    <a:pt x="6589" y="862"/>
                    <a:pt x="6388" y="428"/>
                  </a:cubicBezTo>
                  <a:cubicBezTo>
                    <a:pt x="6192" y="122"/>
                    <a:pt x="5933" y="0"/>
                    <a:pt x="5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4418700" y="2374225"/>
              <a:ext cx="110575" cy="120525"/>
            </a:xfrm>
            <a:custGeom>
              <a:avLst/>
              <a:gdLst/>
              <a:ahLst/>
              <a:cxnLst/>
              <a:rect l="l" t="t" r="r" b="b"/>
              <a:pathLst>
                <a:path w="4423" h="4821" extrusionOk="0">
                  <a:moveTo>
                    <a:pt x="940" y="1"/>
                  </a:moveTo>
                  <a:cubicBezTo>
                    <a:pt x="819" y="1"/>
                    <a:pt x="703" y="51"/>
                    <a:pt x="619" y="151"/>
                  </a:cubicBezTo>
                  <a:cubicBezTo>
                    <a:pt x="419" y="317"/>
                    <a:pt x="419" y="618"/>
                    <a:pt x="619" y="784"/>
                  </a:cubicBezTo>
                  <a:lnTo>
                    <a:pt x="619" y="851"/>
                  </a:lnTo>
                  <a:cubicBezTo>
                    <a:pt x="1345" y="1473"/>
                    <a:pt x="2111" y="2035"/>
                    <a:pt x="2918" y="2552"/>
                  </a:cubicBezTo>
                  <a:lnTo>
                    <a:pt x="2918" y="2552"/>
                  </a:lnTo>
                  <a:lnTo>
                    <a:pt x="453" y="3953"/>
                  </a:lnTo>
                  <a:cubicBezTo>
                    <a:pt x="1" y="4207"/>
                    <a:pt x="266" y="4820"/>
                    <a:pt x="682" y="4820"/>
                  </a:cubicBezTo>
                  <a:cubicBezTo>
                    <a:pt x="757" y="4820"/>
                    <a:pt x="838" y="4800"/>
                    <a:pt x="920" y="4754"/>
                  </a:cubicBezTo>
                  <a:lnTo>
                    <a:pt x="4122" y="2986"/>
                  </a:lnTo>
                  <a:cubicBezTo>
                    <a:pt x="4422" y="2786"/>
                    <a:pt x="4422" y="2319"/>
                    <a:pt x="4122" y="2152"/>
                  </a:cubicBezTo>
                  <a:cubicBezTo>
                    <a:pt x="3088" y="1552"/>
                    <a:pt x="2154" y="884"/>
                    <a:pt x="1286" y="151"/>
                  </a:cubicBezTo>
                  <a:cubicBezTo>
                    <a:pt x="1186" y="51"/>
                    <a:pt x="1061"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42"/>
          <p:cNvGrpSpPr/>
          <p:nvPr/>
        </p:nvGrpSpPr>
        <p:grpSpPr>
          <a:xfrm>
            <a:off x="8049200" y="4100600"/>
            <a:ext cx="529900" cy="149350"/>
            <a:chOff x="3898800" y="2624300"/>
            <a:chExt cx="529900" cy="149350"/>
          </a:xfrm>
        </p:grpSpPr>
        <p:sp>
          <p:nvSpPr>
            <p:cNvPr id="1851" name="Google Shape;1851;p42"/>
            <p:cNvSpPr/>
            <p:nvPr/>
          </p:nvSpPr>
          <p:spPr>
            <a:xfrm>
              <a:off x="3916975" y="2666775"/>
              <a:ext cx="511725" cy="65425"/>
            </a:xfrm>
            <a:custGeom>
              <a:avLst/>
              <a:gdLst/>
              <a:ahLst/>
              <a:cxnLst/>
              <a:rect l="l" t="t" r="r" b="b"/>
              <a:pathLst>
                <a:path w="20469" h="2617" extrusionOk="0">
                  <a:moveTo>
                    <a:pt x="706" y="0"/>
                  </a:moveTo>
                  <a:cubicBezTo>
                    <a:pt x="336" y="0"/>
                    <a:pt x="1" y="477"/>
                    <a:pt x="340" y="791"/>
                  </a:cubicBezTo>
                  <a:cubicBezTo>
                    <a:pt x="1876" y="2162"/>
                    <a:pt x="3788" y="2617"/>
                    <a:pt x="5745" y="2617"/>
                  </a:cubicBezTo>
                  <a:cubicBezTo>
                    <a:pt x="6978" y="2617"/>
                    <a:pt x="8228" y="2437"/>
                    <a:pt x="9414" y="2192"/>
                  </a:cubicBezTo>
                  <a:cubicBezTo>
                    <a:pt x="11350" y="1797"/>
                    <a:pt x="13463" y="1214"/>
                    <a:pt x="15508" y="1214"/>
                  </a:cubicBezTo>
                  <a:cubicBezTo>
                    <a:pt x="16915" y="1214"/>
                    <a:pt x="18290" y="1490"/>
                    <a:pt x="19554" y="2292"/>
                  </a:cubicBezTo>
                  <a:cubicBezTo>
                    <a:pt x="19635" y="2346"/>
                    <a:pt x="19716" y="2369"/>
                    <a:pt x="19793" y="2369"/>
                  </a:cubicBezTo>
                  <a:cubicBezTo>
                    <a:pt x="20190" y="2369"/>
                    <a:pt x="20468" y="1743"/>
                    <a:pt x="20021" y="1491"/>
                  </a:cubicBezTo>
                  <a:cubicBezTo>
                    <a:pt x="18642" y="609"/>
                    <a:pt x="17110" y="306"/>
                    <a:pt x="15541" y="306"/>
                  </a:cubicBezTo>
                  <a:cubicBezTo>
                    <a:pt x="13846" y="306"/>
                    <a:pt x="12110" y="660"/>
                    <a:pt x="10481" y="1024"/>
                  </a:cubicBezTo>
                  <a:cubicBezTo>
                    <a:pt x="8965" y="1350"/>
                    <a:pt x="7289" y="1700"/>
                    <a:pt x="5668" y="1700"/>
                  </a:cubicBezTo>
                  <a:cubicBezTo>
                    <a:pt x="3973" y="1700"/>
                    <a:pt x="2338" y="1317"/>
                    <a:pt x="1008" y="124"/>
                  </a:cubicBezTo>
                  <a:cubicBezTo>
                    <a:pt x="914" y="37"/>
                    <a:pt x="809"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3898800" y="2624300"/>
              <a:ext cx="116400" cy="149350"/>
            </a:xfrm>
            <a:custGeom>
              <a:avLst/>
              <a:gdLst/>
              <a:ahLst/>
              <a:cxnLst/>
              <a:rect l="l" t="t" r="r" b="b"/>
              <a:pathLst>
                <a:path w="4656" h="5974" extrusionOk="0">
                  <a:moveTo>
                    <a:pt x="4013" y="1"/>
                  </a:moveTo>
                  <a:cubicBezTo>
                    <a:pt x="3968" y="1"/>
                    <a:pt x="3920" y="7"/>
                    <a:pt x="3869" y="21"/>
                  </a:cubicBezTo>
                  <a:lnTo>
                    <a:pt x="1768" y="688"/>
                  </a:lnTo>
                  <a:lnTo>
                    <a:pt x="767" y="989"/>
                  </a:lnTo>
                  <a:cubicBezTo>
                    <a:pt x="434" y="1055"/>
                    <a:pt x="167" y="1256"/>
                    <a:pt x="33" y="1589"/>
                  </a:cubicBezTo>
                  <a:cubicBezTo>
                    <a:pt x="0" y="1923"/>
                    <a:pt x="67" y="2256"/>
                    <a:pt x="200" y="2556"/>
                  </a:cubicBezTo>
                  <a:cubicBezTo>
                    <a:pt x="300" y="2890"/>
                    <a:pt x="400" y="3224"/>
                    <a:pt x="500" y="3557"/>
                  </a:cubicBezTo>
                  <a:cubicBezTo>
                    <a:pt x="701" y="4258"/>
                    <a:pt x="834" y="4925"/>
                    <a:pt x="934" y="5625"/>
                  </a:cubicBezTo>
                  <a:cubicBezTo>
                    <a:pt x="991" y="5824"/>
                    <a:pt x="1192" y="5974"/>
                    <a:pt x="1394" y="5974"/>
                  </a:cubicBezTo>
                  <a:cubicBezTo>
                    <a:pt x="1430" y="5974"/>
                    <a:pt x="1466" y="5969"/>
                    <a:pt x="1501" y="5959"/>
                  </a:cubicBezTo>
                  <a:cubicBezTo>
                    <a:pt x="1735" y="5859"/>
                    <a:pt x="1901" y="5625"/>
                    <a:pt x="1835" y="5358"/>
                  </a:cubicBezTo>
                  <a:cubicBezTo>
                    <a:pt x="1635" y="4191"/>
                    <a:pt x="1368" y="3057"/>
                    <a:pt x="1001" y="1923"/>
                  </a:cubicBezTo>
                  <a:cubicBezTo>
                    <a:pt x="1001" y="1913"/>
                    <a:pt x="1000" y="1902"/>
                    <a:pt x="999" y="1890"/>
                  </a:cubicBezTo>
                  <a:lnTo>
                    <a:pt x="999" y="1890"/>
                  </a:lnTo>
                  <a:cubicBezTo>
                    <a:pt x="999" y="1890"/>
                    <a:pt x="1000" y="1890"/>
                    <a:pt x="1001" y="1889"/>
                  </a:cubicBezTo>
                  <a:cubicBezTo>
                    <a:pt x="1134" y="1889"/>
                    <a:pt x="1268" y="1823"/>
                    <a:pt x="1401" y="1756"/>
                  </a:cubicBezTo>
                  <a:lnTo>
                    <a:pt x="2302" y="1489"/>
                  </a:lnTo>
                  <a:lnTo>
                    <a:pt x="4136" y="922"/>
                  </a:lnTo>
                  <a:cubicBezTo>
                    <a:pt x="4656" y="769"/>
                    <a:pt x="4504" y="1"/>
                    <a:pt x="4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535525"/>
            <a:ext cx="7717500" cy="482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1pPr>
            <a:lvl2pPr lvl="1">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2pPr>
            <a:lvl3pPr lvl="2">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3pPr>
            <a:lvl4pPr lvl="3">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4pPr>
            <a:lvl5pPr lvl="4">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5pPr>
            <a:lvl6pPr lvl="5">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6pPr>
            <a:lvl7pPr lvl="6">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7pPr>
            <a:lvl8pPr lvl="7">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8pPr>
            <a:lvl9pPr lvl="8">
              <a:spcBef>
                <a:spcPts val="0"/>
              </a:spcBef>
              <a:spcAft>
                <a:spcPts val="0"/>
              </a:spcAft>
              <a:buClr>
                <a:schemeClr val="dk1"/>
              </a:buClr>
              <a:buSzPts val="4300"/>
              <a:buFont typeface="Dancing Script"/>
              <a:buNone/>
              <a:defRPr sz="4300">
                <a:solidFill>
                  <a:schemeClr val="dk1"/>
                </a:solidFill>
                <a:latin typeface="Dancing Script"/>
                <a:ea typeface="Dancing Script"/>
                <a:cs typeface="Dancing Script"/>
                <a:sym typeface="Dancing Script"/>
              </a:defRPr>
            </a:lvl9pPr>
          </a:lstStyle>
          <a:p>
            <a:endParaRPr/>
          </a:p>
        </p:txBody>
      </p:sp>
      <p:sp>
        <p:nvSpPr>
          <p:cNvPr id="7" name="Google Shape;7;p1"/>
          <p:cNvSpPr txBox="1">
            <a:spLocks noGrp="1"/>
          </p:cNvSpPr>
          <p:nvPr>
            <p:ph type="body" idx="1"/>
          </p:nvPr>
        </p:nvSpPr>
        <p:spPr>
          <a:xfrm>
            <a:off x="713225" y="1152475"/>
            <a:ext cx="7717500" cy="3455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1pPr>
            <a:lvl2pPr marL="914400" lvl="1"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2pPr>
            <a:lvl3pPr marL="1371600" lvl="2"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3pPr>
            <a:lvl4pPr marL="1828800" lvl="3"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4pPr>
            <a:lvl5pPr marL="2286000" lvl="4"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5pPr>
            <a:lvl6pPr marL="2743200" lvl="5"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6pPr>
            <a:lvl7pPr marL="3200400" lvl="6"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7pPr>
            <a:lvl8pPr marL="3657600" lvl="7"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8pPr>
            <a:lvl9pPr marL="4114800" lvl="8" indent="-317500">
              <a:lnSpc>
                <a:spcPct val="115000"/>
              </a:lnSpc>
              <a:spcBef>
                <a:spcPts val="0"/>
              </a:spcBef>
              <a:spcAft>
                <a:spcPts val="0"/>
              </a:spcAft>
              <a:buClr>
                <a:schemeClr val="dk1"/>
              </a:buClr>
              <a:buSzPts val="1400"/>
              <a:buFont typeface="Delius Swash Caps"/>
              <a:buChar char="■"/>
              <a:defRPr>
                <a:solidFill>
                  <a:schemeClr val="dk1"/>
                </a:solidFill>
                <a:latin typeface="Delius Swash Caps"/>
                <a:ea typeface="Delius Swash Caps"/>
                <a:cs typeface="Delius Swash Caps"/>
                <a:sym typeface="Delius Swash Cap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85" r:id="rId4"/>
    <p:sldLayoutId id="2147483686" r:id="rId5"/>
    <p:sldLayoutId id="2147483687" r:id="rId6"/>
    <p:sldLayoutId id="214748368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Dem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49"/>
          <p:cNvSpPr txBox="1">
            <a:spLocks noGrp="1"/>
          </p:cNvSpPr>
          <p:nvPr>
            <p:ph type="ctrTitle"/>
          </p:nvPr>
        </p:nvSpPr>
        <p:spPr>
          <a:xfrm>
            <a:off x="3001400" y="1217528"/>
            <a:ext cx="5581800" cy="1845300"/>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vi-VN">
                <a:solidFill>
                  <a:schemeClr val="dk1"/>
                </a:solidFill>
              </a:rPr>
              <a:t>L</a:t>
            </a:r>
            <a:r>
              <a:rPr lang="en">
                <a:solidFill>
                  <a:schemeClr val="dk1"/>
                </a:solidFill>
              </a:rPr>
              <a:t>ý thuyết </a:t>
            </a:r>
            <a:br>
              <a:rPr lang="vi-VN">
                <a:solidFill>
                  <a:schemeClr val="dk1"/>
                </a:solidFill>
              </a:rPr>
            </a:br>
            <a:r>
              <a:rPr lang="vi-VN">
                <a:solidFill>
                  <a:schemeClr val="dk1"/>
                </a:solidFill>
                <a:highlight>
                  <a:schemeClr val="dk2"/>
                </a:highlight>
              </a:rPr>
              <a:t>GS6_LV1</a:t>
            </a:r>
            <a:endParaRPr>
              <a:solidFill>
                <a:schemeClr val="dk1"/>
              </a:solidFill>
              <a:highlight>
                <a:schemeClr val="dk2"/>
              </a:highlight>
            </a:endParaRPr>
          </a:p>
        </p:txBody>
      </p:sp>
      <p:sp>
        <p:nvSpPr>
          <p:cNvPr id="1870" name="Google Shape;1870;p49"/>
          <p:cNvSpPr txBox="1">
            <a:spLocks noGrp="1"/>
          </p:cNvSpPr>
          <p:nvPr>
            <p:ph type="subTitle" idx="1"/>
          </p:nvPr>
        </p:nvSpPr>
        <p:spPr>
          <a:xfrm>
            <a:off x="3666200" y="3517936"/>
            <a:ext cx="4252200" cy="48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t>GS6_</a:t>
            </a:r>
            <a:r>
              <a:rPr lang="en"/>
              <a:t>GM1</a:t>
            </a:r>
            <a:endParaRPr/>
          </a:p>
        </p:txBody>
      </p:sp>
      <p:grpSp>
        <p:nvGrpSpPr>
          <p:cNvPr id="1871" name="Google Shape;1871;p49"/>
          <p:cNvGrpSpPr/>
          <p:nvPr/>
        </p:nvGrpSpPr>
        <p:grpSpPr>
          <a:xfrm>
            <a:off x="907246" y="1419546"/>
            <a:ext cx="1894791" cy="2110469"/>
            <a:chOff x="820950" y="1441799"/>
            <a:chExt cx="1953192" cy="2175517"/>
          </a:xfrm>
        </p:grpSpPr>
        <p:sp>
          <p:nvSpPr>
            <p:cNvPr id="1872" name="Google Shape;1872;p49"/>
            <p:cNvSpPr/>
            <p:nvPr/>
          </p:nvSpPr>
          <p:spPr>
            <a:xfrm>
              <a:off x="820950" y="1441799"/>
              <a:ext cx="1953192" cy="2175517"/>
            </a:xfrm>
            <a:custGeom>
              <a:avLst/>
              <a:gdLst/>
              <a:ahLst/>
              <a:cxnLst/>
              <a:rect l="l" t="t" r="r" b="b"/>
              <a:pathLst>
                <a:path w="47133" h="52498" extrusionOk="0">
                  <a:moveTo>
                    <a:pt x="33954" y="0"/>
                  </a:moveTo>
                  <a:cubicBezTo>
                    <a:pt x="33630" y="0"/>
                    <a:pt x="33306" y="36"/>
                    <a:pt x="32982" y="108"/>
                  </a:cubicBezTo>
                  <a:lnTo>
                    <a:pt x="5581" y="6157"/>
                  </a:lnTo>
                  <a:cubicBezTo>
                    <a:pt x="3205" y="6661"/>
                    <a:pt x="1656" y="8966"/>
                    <a:pt x="2124" y="11342"/>
                  </a:cubicBezTo>
                  <a:cubicBezTo>
                    <a:pt x="1044" y="12314"/>
                    <a:pt x="0" y="13719"/>
                    <a:pt x="432" y="15699"/>
                  </a:cubicBezTo>
                  <a:cubicBezTo>
                    <a:pt x="720" y="17067"/>
                    <a:pt x="1692" y="18148"/>
                    <a:pt x="2989" y="18652"/>
                  </a:cubicBezTo>
                  <a:cubicBezTo>
                    <a:pt x="900" y="20776"/>
                    <a:pt x="1692" y="24305"/>
                    <a:pt x="4465" y="25349"/>
                  </a:cubicBezTo>
                  <a:cubicBezTo>
                    <a:pt x="2376" y="27473"/>
                    <a:pt x="3169" y="31002"/>
                    <a:pt x="5905" y="32082"/>
                  </a:cubicBezTo>
                  <a:cubicBezTo>
                    <a:pt x="3853" y="34171"/>
                    <a:pt x="4609" y="37735"/>
                    <a:pt x="7381" y="38779"/>
                  </a:cubicBezTo>
                  <a:cubicBezTo>
                    <a:pt x="5329" y="40904"/>
                    <a:pt x="6085" y="44432"/>
                    <a:pt x="8858" y="45477"/>
                  </a:cubicBezTo>
                  <a:cubicBezTo>
                    <a:pt x="7886" y="46485"/>
                    <a:pt x="7489" y="47889"/>
                    <a:pt x="7777" y="49257"/>
                  </a:cubicBezTo>
                  <a:cubicBezTo>
                    <a:pt x="8102" y="50662"/>
                    <a:pt x="9362" y="51634"/>
                    <a:pt x="10802" y="51634"/>
                  </a:cubicBezTo>
                  <a:cubicBezTo>
                    <a:pt x="11018" y="51634"/>
                    <a:pt x="11234" y="51634"/>
                    <a:pt x="11450" y="51598"/>
                  </a:cubicBezTo>
                  <a:cubicBezTo>
                    <a:pt x="11594" y="51562"/>
                    <a:pt x="11738" y="51490"/>
                    <a:pt x="11882" y="51454"/>
                  </a:cubicBezTo>
                  <a:cubicBezTo>
                    <a:pt x="12710" y="52138"/>
                    <a:pt x="13719" y="52498"/>
                    <a:pt x="14799" y="52498"/>
                  </a:cubicBezTo>
                  <a:cubicBezTo>
                    <a:pt x="15123" y="52498"/>
                    <a:pt x="15447" y="52462"/>
                    <a:pt x="15771" y="52390"/>
                  </a:cubicBezTo>
                  <a:lnTo>
                    <a:pt x="43172" y="46377"/>
                  </a:lnTo>
                  <a:cubicBezTo>
                    <a:pt x="45585" y="45837"/>
                    <a:pt x="47133" y="43424"/>
                    <a:pt x="46593" y="41012"/>
                  </a:cubicBezTo>
                  <a:lnTo>
                    <a:pt x="38347" y="3565"/>
                  </a:lnTo>
                  <a:cubicBezTo>
                    <a:pt x="37879" y="1476"/>
                    <a:pt x="36079" y="0"/>
                    <a:pt x="33954" y="0"/>
                  </a:cubicBezTo>
                  <a:close/>
                </a:path>
              </a:pathLst>
            </a:custGeom>
            <a:solidFill>
              <a:schemeClr val="accent4"/>
            </a:solidFill>
            <a:ln>
              <a:noFill/>
            </a:ln>
            <a:effectLst>
              <a:outerShdw dist="76200" dir="2820000" algn="bl" rotWithShape="0">
                <a:srgbClr val="000000">
                  <a:alpha val="81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9"/>
            <p:cNvSpPr/>
            <p:nvPr/>
          </p:nvSpPr>
          <p:spPr>
            <a:xfrm>
              <a:off x="1005936" y="1538560"/>
              <a:ext cx="1648856" cy="1958662"/>
            </a:xfrm>
            <a:custGeom>
              <a:avLst/>
              <a:gdLst/>
              <a:ahLst/>
              <a:cxnLst/>
              <a:rect l="l" t="t" r="r" b="b"/>
              <a:pathLst>
                <a:path w="39789" h="47265" extrusionOk="0">
                  <a:moveTo>
                    <a:pt x="29462" y="0"/>
                  </a:moveTo>
                  <a:cubicBezTo>
                    <a:pt x="29329" y="0"/>
                    <a:pt x="29194" y="14"/>
                    <a:pt x="29058" y="42"/>
                  </a:cubicBezTo>
                  <a:lnTo>
                    <a:pt x="1657" y="6091"/>
                  </a:lnTo>
                  <a:cubicBezTo>
                    <a:pt x="649" y="6307"/>
                    <a:pt x="1" y="7315"/>
                    <a:pt x="217" y="8323"/>
                  </a:cubicBezTo>
                  <a:lnTo>
                    <a:pt x="8462" y="45770"/>
                  </a:lnTo>
                  <a:cubicBezTo>
                    <a:pt x="8647" y="46662"/>
                    <a:pt x="9409" y="47265"/>
                    <a:pt x="10278" y="47265"/>
                  </a:cubicBezTo>
                  <a:cubicBezTo>
                    <a:pt x="10427" y="47265"/>
                    <a:pt x="10578" y="47247"/>
                    <a:pt x="10731" y="47210"/>
                  </a:cubicBezTo>
                  <a:lnTo>
                    <a:pt x="38132" y="41197"/>
                  </a:lnTo>
                  <a:cubicBezTo>
                    <a:pt x="39140" y="40981"/>
                    <a:pt x="39788" y="39973"/>
                    <a:pt x="39572" y="38929"/>
                  </a:cubicBezTo>
                  <a:lnTo>
                    <a:pt x="31327" y="1482"/>
                  </a:lnTo>
                  <a:cubicBezTo>
                    <a:pt x="31139" y="605"/>
                    <a:pt x="30351" y="0"/>
                    <a:pt x="29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9"/>
            <p:cNvSpPr/>
            <p:nvPr/>
          </p:nvSpPr>
          <p:spPr>
            <a:xfrm>
              <a:off x="2013121" y="2827940"/>
              <a:ext cx="540170" cy="423724"/>
            </a:xfrm>
            <a:custGeom>
              <a:avLst/>
              <a:gdLst/>
              <a:ahLst/>
              <a:cxnLst/>
              <a:rect l="l" t="t" r="r" b="b"/>
              <a:pathLst>
                <a:path w="13035" h="10225" extrusionOk="0">
                  <a:moveTo>
                    <a:pt x="10202" y="0"/>
                  </a:moveTo>
                  <a:cubicBezTo>
                    <a:pt x="10092" y="0"/>
                    <a:pt x="9979" y="12"/>
                    <a:pt x="9866" y="36"/>
                  </a:cubicBezTo>
                  <a:lnTo>
                    <a:pt x="1369" y="1909"/>
                  </a:lnTo>
                  <a:cubicBezTo>
                    <a:pt x="541" y="2089"/>
                    <a:pt x="0" y="2917"/>
                    <a:pt x="181" y="3745"/>
                  </a:cubicBezTo>
                  <a:lnTo>
                    <a:pt x="1333" y="9002"/>
                  </a:lnTo>
                  <a:cubicBezTo>
                    <a:pt x="1521" y="9722"/>
                    <a:pt x="2145" y="10225"/>
                    <a:pt x="2873" y="10225"/>
                  </a:cubicBezTo>
                  <a:cubicBezTo>
                    <a:pt x="2981" y="10225"/>
                    <a:pt x="3093" y="10214"/>
                    <a:pt x="3205" y="10190"/>
                  </a:cubicBezTo>
                  <a:lnTo>
                    <a:pt x="11667" y="8318"/>
                  </a:lnTo>
                  <a:cubicBezTo>
                    <a:pt x="12531" y="8138"/>
                    <a:pt x="13035" y="7310"/>
                    <a:pt x="12855" y="6482"/>
                  </a:cubicBezTo>
                  <a:lnTo>
                    <a:pt x="11703" y="1225"/>
                  </a:lnTo>
                  <a:cubicBezTo>
                    <a:pt x="11547" y="478"/>
                    <a:pt x="10908" y="0"/>
                    <a:pt x="102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9"/>
            <p:cNvSpPr/>
            <p:nvPr/>
          </p:nvSpPr>
          <p:spPr>
            <a:xfrm>
              <a:off x="2080253" y="2926400"/>
              <a:ext cx="376068" cy="82134"/>
            </a:xfrm>
            <a:custGeom>
              <a:avLst/>
              <a:gdLst/>
              <a:ahLst/>
              <a:cxnLst/>
              <a:rect l="l" t="t" r="r" b="b"/>
              <a:pathLst>
                <a:path w="9075" h="1982" fill="none" extrusionOk="0">
                  <a:moveTo>
                    <a:pt x="1" y="1981"/>
                  </a:moveTo>
                  <a:lnTo>
                    <a:pt x="9074" y="1"/>
                  </a:lnTo>
                </a:path>
              </a:pathLst>
            </a:custGeom>
            <a:noFill/>
            <a:ln w="19050" cap="rnd" cmpd="sng">
              <a:solidFill>
                <a:schemeClr val="accent4"/>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9"/>
            <p:cNvSpPr/>
            <p:nvPr/>
          </p:nvSpPr>
          <p:spPr>
            <a:xfrm>
              <a:off x="2096663" y="2998048"/>
              <a:ext cx="374576" cy="83584"/>
            </a:xfrm>
            <a:custGeom>
              <a:avLst/>
              <a:gdLst/>
              <a:ahLst/>
              <a:cxnLst/>
              <a:rect l="l" t="t" r="r" b="b"/>
              <a:pathLst>
                <a:path w="9039" h="2017" fill="none" extrusionOk="0">
                  <a:moveTo>
                    <a:pt x="1" y="2017"/>
                  </a:moveTo>
                  <a:lnTo>
                    <a:pt x="9039" y="0"/>
                  </a:lnTo>
                </a:path>
              </a:pathLst>
            </a:custGeom>
            <a:noFill/>
            <a:ln w="19050" cap="rnd" cmpd="sng">
              <a:solidFill>
                <a:schemeClr val="accent4"/>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9"/>
            <p:cNvSpPr/>
            <p:nvPr/>
          </p:nvSpPr>
          <p:spPr>
            <a:xfrm>
              <a:off x="2111581" y="3071147"/>
              <a:ext cx="376068" cy="82093"/>
            </a:xfrm>
            <a:custGeom>
              <a:avLst/>
              <a:gdLst/>
              <a:ahLst/>
              <a:cxnLst/>
              <a:rect l="l" t="t" r="r" b="b"/>
              <a:pathLst>
                <a:path w="9075" h="1981" fill="none" extrusionOk="0">
                  <a:moveTo>
                    <a:pt x="1" y="1981"/>
                  </a:moveTo>
                  <a:lnTo>
                    <a:pt x="9075" y="0"/>
                  </a:lnTo>
                </a:path>
              </a:pathLst>
            </a:custGeom>
            <a:noFill/>
            <a:ln w="19050" cap="rnd" cmpd="sng">
              <a:solidFill>
                <a:schemeClr val="accent4"/>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9"/>
            <p:cNvSpPr/>
            <p:nvPr/>
          </p:nvSpPr>
          <p:spPr>
            <a:xfrm>
              <a:off x="947755" y="1875999"/>
              <a:ext cx="477513" cy="1566764"/>
            </a:xfrm>
            <a:custGeom>
              <a:avLst/>
              <a:gdLst/>
              <a:ahLst/>
              <a:cxnLst/>
              <a:rect l="l" t="t" r="r" b="b"/>
              <a:pathLst>
                <a:path w="11523" h="37808" fill="none" extrusionOk="0">
                  <a:moveTo>
                    <a:pt x="3745" y="0"/>
                  </a:moveTo>
                  <a:cubicBezTo>
                    <a:pt x="4141" y="1692"/>
                    <a:pt x="1" y="2593"/>
                    <a:pt x="361" y="4285"/>
                  </a:cubicBezTo>
                  <a:cubicBezTo>
                    <a:pt x="721" y="5941"/>
                    <a:pt x="4862" y="5041"/>
                    <a:pt x="5222" y="6733"/>
                  </a:cubicBezTo>
                  <a:cubicBezTo>
                    <a:pt x="5618" y="8390"/>
                    <a:pt x="1477" y="9326"/>
                    <a:pt x="1837" y="10982"/>
                  </a:cubicBezTo>
                  <a:cubicBezTo>
                    <a:pt x="2197" y="12674"/>
                    <a:pt x="6338" y="11738"/>
                    <a:pt x="6698" y="13431"/>
                  </a:cubicBezTo>
                  <a:cubicBezTo>
                    <a:pt x="7094" y="15123"/>
                    <a:pt x="2953" y="15987"/>
                    <a:pt x="3313" y="17679"/>
                  </a:cubicBezTo>
                  <a:cubicBezTo>
                    <a:pt x="3673" y="19372"/>
                    <a:pt x="7814" y="18472"/>
                    <a:pt x="8210" y="20128"/>
                  </a:cubicBezTo>
                  <a:cubicBezTo>
                    <a:pt x="8570" y="21820"/>
                    <a:pt x="4429" y="22720"/>
                    <a:pt x="4790" y="24413"/>
                  </a:cubicBezTo>
                  <a:cubicBezTo>
                    <a:pt x="5150" y="26069"/>
                    <a:pt x="9290" y="25169"/>
                    <a:pt x="9686" y="26861"/>
                  </a:cubicBezTo>
                  <a:cubicBezTo>
                    <a:pt x="10047" y="28517"/>
                    <a:pt x="5906" y="29418"/>
                    <a:pt x="6266" y="31110"/>
                  </a:cubicBezTo>
                  <a:cubicBezTo>
                    <a:pt x="6626" y="32802"/>
                    <a:pt x="10767" y="31866"/>
                    <a:pt x="11163" y="33558"/>
                  </a:cubicBezTo>
                  <a:cubicBezTo>
                    <a:pt x="11523" y="35251"/>
                    <a:pt x="7382" y="36151"/>
                    <a:pt x="7742" y="37807"/>
                  </a:cubicBezTo>
                </a:path>
              </a:pathLst>
            </a:custGeom>
            <a:noFill/>
            <a:ln w="22500" cap="rnd" cmpd="sng">
              <a:solidFill>
                <a:schemeClr val="dk1"/>
              </a:solidFill>
              <a:prstDash val="solid"/>
              <a:miter lim="36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49"/>
          <p:cNvGrpSpPr/>
          <p:nvPr/>
        </p:nvGrpSpPr>
        <p:grpSpPr>
          <a:xfrm>
            <a:off x="7852294" y="561673"/>
            <a:ext cx="1693701" cy="857873"/>
            <a:chOff x="0" y="6078527"/>
            <a:chExt cx="2501774" cy="1267169"/>
          </a:xfrm>
        </p:grpSpPr>
        <p:sp>
          <p:nvSpPr>
            <p:cNvPr id="1880" name="Google Shape;1880;p49"/>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9"/>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9"/>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9"/>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9"/>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9"/>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49"/>
          <p:cNvGrpSpPr/>
          <p:nvPr/>
        </p:nvGrpSpPr>
        <p:grpSpPr>
          <a:xfrm rot="2065613">
            <a:off x="6114419" y="4713624"/>
            <a:ext cx="1653875" cy="539976"/>
            <a:chOff x="2564525" y="5223525"/>
            <a:chExt cx="2556110" cy="834547"/>
          </a:xfrm>
        </p:grpSpPr>
        <p:sp>
          <p:nvSpPr>
            <p:cNvPr id="1887" name="Google Shape;1887;p49"/>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9"/>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9"/>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9"/>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9"/>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9"/>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9"/>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9"/>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9"/>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9"/>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49"/>
          <p:cNvGrpSpPr/>
          <p:nvPr/>
        </p:nvGrpSpPr>
        <p:grpSpPr>
          <a:xfrm rot="1445359">
            <a:off x="-523289" y="3759473"/>
            <a:ext cx="1719380" cy="916216"/>
            <a:chOff x="7463504" y="3075665"/>
            <a:chExt cx="2603050" cy="1387103"/>
          </a:xfrm>
        </p:grpSpPr>
        <p:sp>
          <p:nvSpPr>
            <p:cNvPr id="1898" name="Google Shape;1898;p49"/>
            <p:cNvSpPr/>
            <p:nvPr/>
          </p:nvSpPr>
          <p:spPr>
            <a:xfrm rot="-970049">
              <a:off x="7514122" y="3409760"/>
              <a:ext cx="2501813" cy="718914"/>
            </a:xfrm>
            <a:custGeom>
              <a:avLst/>
              <a:gdLst/>
              <a:ahLst/>
              <a:cxnLst/>
              <a:rect l="l" t="t" r="r" b="b"/>
              <a:pathLst>
                <a:path w="128944" h="37053" extrusionOk="0">
                  <a:moveTo>
                    <a:pt x="119723" y="3025"/>
                  </a:moveTo>
                  <a:cubicBezTo>
                    <a:pt x="119950" y="3025"/>
                    <a:pt x="120176" y="3078"/>
                    <a:pt x="120387" y="3183"/>
                  </a:cubicBezTo>
                  <a:cubicBezTo>
                    <a:pt x="121455" y="3183"/>
                    <a:pt x="122523" y="3192"/>
                    <a:pt x="123590" y="3192"/>
                  </a:cubicBezTo>
                  <a:cubicBezTo>
                    <a:pt x="124124" y="3192"/>
                    <a:pt x="124658" y="3190"/>
                    <a:pt x="125192" y="3183"/>
                  </a:cubicBezTo>
                  <a:cubicBezTo>
                    <a:pt x="125219" y="3182"/>
                    <a:pt x="125245" y="3181"/>
                    <a:pt x="125270" y="3181"/>
                  </a:cubicBezTo>
                  <a:cubicBezTo>
                    <a:pt x="125652" y="3181"/>
                    <a:pt x="125782" y="3338"/>
                    <a:pt x="125782" y="3773"/>
                  </a:cubicBezTo>
                  <a:cubicBezTo>
                    <a:pt x="125782" y="5544"/>
                    <a:pt x="125782" y="7335"/>
                    <a:pt x="125782" y="9105"/>
                  </a:cubicBezTo>
                  <a:lnTo>
                    <a:pt x="125782" y="10560"/>
                  </a:lnTo>
                  <a:lnTo>
                    <a:pt x="125782" y="18063"/>
                  </a:lnTo>
                  <a:lnTo>
                    <a:pt x="125782" y="19517"/>
                  </a:lnTo>
                  <a:lnTo>
                    <a:pt x="125782" y="26493"/>
                  </a:lnTo>
                  <a:lnTo>
                    <a:pt x="125782" y="27947"/>
                  </a:lnTo>
                  <a:cubicBezTo>
                    <a:pt x="125782" y="29739"/>
                    <a:pt x="125761" y="31509"/>
                    <a:pt x="125782" y="33280"/>
                  </a:cubicBezTo>
                  <a:cubicBezTo>
                    <a:pt x="125803" y="33764"/>
                    <a:pt x="125635" y="33870"/>
                    <a:pt x="125171" y="33870"/>
                  </a:cubicBezTo>
                  <a:lnTo>
                    <a:pt x="4257" y="33870"/>
                  </a:lnTo>
                  <a:cubicBezTo>
                    <a:pt x="4052" y="33870"/>
                    <a:pt x="3889" y="33874"/>
                    <a:pt x="3759" y="33874"/>
                  </a:cubicBezTo>
                  <a:cubicBezTo>
                    <a:pt x="3197" y="33874"/>
                    <a:pt x="3267" y="33791"/>
                    <a:pt x="3267" y="32900"/>
                  </a:cubicBezTo>
                  <a:lnTo>
                    <a:pt x="3267" y="27947"/>
                  </a:lnTo>
                  <a:cubicBezTo>
                    <a:pt x="3098" y="27484"/>
                    <a:pt x="3098" y="26978"/>
                    <a:pt x="3267" y="26493"/>
                  </a:cubicBezTo>
                  <a:lnTo>
                    <a:pt x="3267" y="19517"/>
                  </a:lnTo>
                  <a:cubicBezTo>
                    <a:pt x="3098" y="19053"/>
                    <a:pt x="3098" y="18547"/>
                    <a:pt x="3267" y="18084"/>
                  </a:cubicBezTo>
                  <a:lnTo>
                    <a:pt x="3267" y="10560"/>
                  </a:lnTo>
                  <a:cubicBezTo>
                    <a:pt x="3098" y="10096"/>
                    <a:pt x="3098" y="9590"/>
                    <a:pt x="3267" y="9127"/>
                  </a:cubicBezTo>
                  <a:cubicBezTo>
                    <a:pt x="3267" y="7356"/>
                    <a:pt x="3309" y="5628"/>
                    <a:pt x="3267" y="3879"/>
                  </a:cubicBezTo>
                  <a:cubicBezTo>
                    <a:pt x="3267" y="3310"/>
                    <a:pt x="3457" y="3183"/>
                    <a:pt x="3983" y="3183"/>
                  </a:cubicBezTo>
                  <a:cubicBezTo>
                    <a:pt x="4812" y="3190"/>
                    <a:pt x="5641" y="3192"/>
                    <a:pt x="6471" y="3192"/>
                  </a:cubicBezTo>
                  <a:cubicBezTo>
                    <a:pt x="8131" y="3192"/>
                    <a:pt x="9793" y="3183"/>
                    <a:pt x="11465" y="3183"/>
                  </a:cubicBezTo>
                  <a:cubicBezTo>
                    <a:pt x="11645" y="3078"/>
                    <a:pt x="11845" y="3025"/>
                    <a:pt x="12048" y="3025"/>
                  </a:cubicBezTo>
                  <a:cubicBezTo>
                    <a:pt x="12251" y="3025"/>
                    <a:pt x="12456" y="3078"/>
                    <a:pt x="12646" y="3183"/>
                  </a:cubicBezTo>
                  <a:lnTo>
                    <a:pt x="25966" y="3183"/>
                  </a:lnTo>
                  <a:cubicBezTo>
                    <a:pt x="26166" y="3078"/>
                    <a:pt x="26387" y="3025"/>
                    <a:pt x="26611" y="3025"/>
                  </a:cubicBezTo>
                  <a:cubicBezTo>
                    <a:pt x="26835" y="3025"/>
                    <a:pt x="27062" y="3078"/>
                    <a:pt x="27273" y="3183"/>
                  </a:cubicBezTo>
                  <a:lnTo>
                    <a:pt x="38064" y="3183"/>
                  </a:lnTo>
                  <a:cubicBezTo>
                    <a:pt x="38274" y="3078"/>
                    <a:pt x="38501" y="3025"/>
                    <a:pt x="38727" y="3025"/>
                  </a:cubicBezTo>
                  <a:cubicBezTo>
                    <a:pt x="38954" y="3025"/>
                    <a:pt x="39181" y="3078"/>
                    <a:pt x="39391" y="3183"/>
                  </a:cubicBezTo>
                  <a:lnTo>
                    <a:pt x="52690" y="3183"/>
                  </a:lnTo>
                  <a:cubicBezTo>
                    <a:pt x="52901" y="3078"/>
                    <a:pt x="53128" y="3025"/>
                    <a:pt x="53352" y="3025"/>
                  </a:cubicBezTo>
                  <a:cubicBezTo>
                    <a:pt x="53576" y="3025"/>
                    <a:pt x="53797" y="3078"/>
                    <a:pt x="53997" y="3183"/>
                  </a:cubicBezTo>
                  <a:lnTo>
                    <a:pt x="65463" y="3183"/>
                  </a:lnTo>
                  <a:cubicBezTo>
                    <a:pt x="65673" y="3078"/>
                    <a:pt x="65900" y="3025"/>
                    <a:pt x="66126" y="3025"/>
                  </a:cubicBezTo>
                  <a:cubicBezTo>
                    <a:pt x="66353" y="3025"/>
                    <a:pt x="66580" y="3078"/>
                    <a:pt x="66790" y="3183"/>
                  </a:cubicBezTo>
                  <a:lnTo>
                    <a:pt x="79963" y="3183"/>
                  </a:lnTo>
                  <a:cubicBezTo>
                    <a:pt x="80163" y="3078"/>
                    <a:pt x="80384" y="3025"/>
                    <a:pt x="80608" y="3025"/>
                  </a:cubicBezTo>
                  <a:cubicBezTo>
                    <a:pt x="80832" y="3025"/>
                    <a:pt x="81059" y="3078"/>
                    <a:pt x="81270" y="3183"/>
                  </a:cubicBezTo>
                  <a:lnTo>
                    <a:pt x="92208" y="3183"/>
                  </a:lnTo>
                  <a:cubicBezTo>
                    <a:pt x="92419" y="3078"/>
                    <a:pt x="92645" y="3025"/>
                    <a:pt x="92869" y="3025"/>
                  </a:cubicBezTo>
                  <a:cubicBezTo>
                    <a:pt x="93093" y="3025"/>
                    <a:pt x="93315" y="3078"/>
                    <a:pt x="93515" y="3183"/>
                  </a:cubicBezTo>
                  <a:lnTo>
                    <a:pt x="106687" y="3183"/>
                  </a:lnTo>
                  <a:cubicBezTo>
                    <a:pt x="106898" y="3078"/>
                    <a:pt x="107125" y="3025"/>
                    <a:pt x="107351" y="3025"/>
                  </a:cubicBezTo>
                  <a:cubicBezTo>
                    <a:pt x="107578" y="3025"/>
                    <a:pt x="107804" y="3078"/>
                    <a:pt x="108015" y="3183"/>
                  </a:cubicBezTo>
                  <a:lnTo>
                    <a:pt x="119059" y="3183"/>
                  </a:lnTo>
                  <a:cubicBezTo>
                    <a:pt x="119270" y="3078"/>
                    <a:pt x="119496" y="3025"/>
                    <a:pt x="119723" y="3025"/>
                  </a:cubicBezTo>
                  <a:close/>
                  <a:moveTo>
                    <a:pt x="125677" y="1"/>
                  </a:moveTo>
                  <a:cubicBezTo>
                    <a:pt x="84874" y="1"/>
                    <a:pt x="44049" y="22"/>
                    <a:pt x="3225" y="22"/>
                  </a:cubicBezTo>
                  <a:cubicBezTo>
                    <a:pt x="3187" y="20"/>
                    <a:pt x="3149" y="20"/>
                    <a:pt x="3111" y="20"/>
                  </a:cubicBezTo>
                  <a:cubicBezTo>
                    <a:pt x="2017" y="20"/>
                    <a:pt x="1015" y="604"/>
                    <a:pt x="506" y="1581"/>
                  </a:cubicBezTo>
                  <a:cubicBezTo>
                    <a:pt x="63" y="2361"/>
                    <a:pt x="0" y="3246"/>
                    <a:pt x="0" y="4110"/>
                  </a:cubicBezTo>
                  <a:lnTo>
                    <a:pt x="0" y="31699"/>
                  </a:lnTo>
                  <a:cubicBezTo>
                    <a:pt x="0" y="32479"/>
                    <a:pt x="63" y="33280"/>
                    <a:pt x="105" y="34059"/>
                  </a:cubicBezTo>
                  <a:cubicBezTo>
                    <a:pt x="190" y="35893"/>
                    <a:pt x="1834" y="37052"/>
                    <a:pt x="3372" y="37052"/>
                  </a:cubicBezTo>
                  <a:cubicBezTo>
                    <a:pt x="23732" y="37031"/>
                    <a:pt x="44070" y="37031"/>
                    <a:pt x="64430" y="37031"/>
                  </a:cubicBezTo>
                  <a:lnTo>
                    <a:pt x="125593" y="37031"/>
                  </a:lnTo>
                  <a:cubicBezTo>
                    <a:pt x="125633" y="37033"/>
                    <a:pt x="125673" y="37033"/>
                    <a:pt x="125713" y="37033"/>
                  </a:cubicBezTo>
                  <a:cubicBezTo>
                    <a:pt x="126786" y="37033"/>
                    <a:pt x="127806" y="36491"/>
                    <a:pt x="128375" y="35577"/>
                  </a:cubicBezTo>
                  <a:cubicBezTo>
                    <a:pt x="128902" y="34797"/>
                    <a:pt x="128944" y="33933"/>
                    <a:pt x="128944" y="33069"/>
                  </a:cubicBezTo>
                  <a:lnTo>
                    <a:pt x="128944" y="5206"/>
                  </a:lnTo>
                  <a:cubicBezTo>
                    <a:pt x="128944" y="4427"/>
                    <a:pt x="128902" y="3626"/>
                    <a:pt x="128838" y="2846"/>
                  </a:cubicBezTo>
                  <a:cubicBezTo>
                    <a:pt x="128733" y="1307"/>
                    <a:pt x="127173" y="1"/>
                    <a:pt x="125677" y="1"/>
                  </a:cubicBezTo>
                  <a:close/>
                </a:path>
              </a:pathLst>
            </a:custGeom>
            <a:solidFill>
              <a:schemeClr val="accent4"/>
            </a:solidFill>
            <a:ln>
              <a:noFill/>
            </a:ln>
            <a:effectLst>
              <a:outerShdw dist="57150" dir="3000000" algn="bl" rotWithShape="0">
                <a:schemeClr val="dk1">
                  <a:alpha val="7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9"/>
            <p:cNvSpPr/>
            <p:nvPr/>
          </p:nvSpPr>
          <p:spPr>
            <a:xfrm rot="-970049">
              <a:off x="7643875" y="3941661"/>
              <a:ext cx="2378822" cy="115793"/>
            </a:xfrm>
            <a:custGeom>
              <a:avLst/>
              <a:gdLst/>
              <a:ahLst/>
              <a:cxnLst/>
              <a:rect l="l" t="t" r="r" b="b"/>
              <a:pathLst>
                <a:path w="122605" h="5968" extrusionOk="0">
                  <a:moveTo>
                    <a:pt x="7529" y="0"/>
                  </a:moveTo>
                  <a:cubicBezTo>
                    <a:pt x="5042" y="21"/>
                    <a:pt x="2534" y="21"/>
                    <a:pt x="26" y="21"/>
                  </a:cubicBezTo>
                  <a:cubicBezTo>
                    <a:pt x="26" y="1665"/>
                    <a:pt x="26" y="3309"/>
                    <a:pt x="89" y="4974"/>
                  </a:cubicBezTo>
                  <a:cubicBezTo>
                    <a:pt x="89" y="5893"/>
                    <a:pt x="0" y="5968"/>
                    <a:pt x="630" y="5968"/>
                  </a:cubicBezTo>
                  <a:cubicBezTo>
                    <a:pt x="752" y="5968"/>
                    <a:pt x="900" y="5965"/>
                    <a:pt x="1080" y="5965"/>
                  </a:cubicBezTo>
                  <a:lnTo>
                    <a:pt x="116724" y="5965"/>
                  </a:lnTo>
                  <a:cubicBezTo>
                    <a:pt x="117905" y="5965"/>
                    <a:pt x="119076" y="5955"/>
                    <a:pt x="120243" y="5955"/>
                  </a:cubicBezTo>
                  <a:cubicBezTo>
                    <a:pt x="120827" y="5955"/>
                    <a:pt x="121410" y="5958"/>
                    <a:pt x="121993" y="5965"/>
                  </a:cubicBezTo>
                  <a:cubicBezTo>
                    <a:pt x="122436" y="5965"/>
                    <a:pt x="122605" y="5838"/>
                    <a:pt x="122605" y="5375"/>
                  </a:cubicBezTo>
                  <a:cubicBezTo>
                    <a:pt x="122584" y="3583"/>
                    <a:pt x="122584" y="1813"/>
                    <a:pt x="122584" y="42"/>
                  </a:cubicBezTo>
                  <a:cubicBezTo>
                    <a:pt x="120982" y="42"/>
                    <a:pt x="119380" y="42"/>
                    <a:pt x="117778" y="21"/>
                  </a:cubicBezTo>
                  <a:cubicBezTo>
                    <a:pt x="117755" y="20"/>
                    <a:pt x="117733" y="20"/>
                    <a:pt x="117711" y="20"/>
                  </a:cubicBezTo>
                  <a:cubicBezTo>
                    <a:pt x="117302" y="20"/>
                    <a:pt x="117188" y="212"/>
                    <a:pt x="117188" y="633"/>
                  </a:cubicBezTo>
                  <a:cubicBezTo>
                    <a:pt x="117209" y="2129"/>
                    <a:pt x="117188" y="3625"/>
                    <a:pt x="117209" y="5101"/>
                  </a:cubicBezTo>
                  <a:cubicBezTo>
                    <a:pt x="117230" y="5628"/>
                    <a:pt x="117104" y="5838"/>
                    <a:pt x="116535" y="5838"/>
                  </a:cubicBezTo>
                  <a:cubicBezTo>
                    <a:pt x="116513" y="5839"/>
                    <a:pt x="116493" y="5839"/>
                    <a:pt x="116473" y="5839"/>
                  </a:cubicBezTo>
                  <a:cubicBezTo>
                    <a:pt x="115901" y="5839"/>
                    <a:pt x="115881" y="5548"/>
                    <a:pt x="115881" y="5080"/>
                  </a:cubicBezTo>
                  <a:cubicBezTo>
                    <a:pt x="115902" y="3604"/>
                    <a:pt x="115881" y="2129"/>
                    <a:pt x="115902" y="675"/>
                  </a:cubicBezTo>
                  <a:cubicBezTo>
                    <a:pt x="115902" y="190"/>
                    <a:pt x="115797" y="21"/>
                    <a:pt x="115270" y="21"/>
                  </a:cubicBezTo>
                  <a:lnTo>
                    <a:pt x="105406" y="21"/>
                  </a:lnTo>
                  <a:cubicBezTo>
                    <a:pt x="104922" y="21"/>
                    <a:pt x="104816" y="190"/>
                    <a:pt x="104816" y="633"/>
                  </a:cubicBezTo>
                  <a:cubicBezTo>
                    <a:pt x="104837" y="2129"/>
                    <a:pt x="104795" y="3625"/>
                    <a:pt x="104837" y="5101"/>
                  </a:cubicBezTo>
                  <a:cubicBezTo>
                    <a:pt x="104837" y="5628"/>
                    <a:pt x="104732" y="5838"/>
                    <a:pt x="104142" y="5838"/>
                  </a:cubicBezTo>
                  <a:cubicBezTo>
                    <a:pt x="104121" y="5839"/>
                    <a:pt x="104102" y="5839"/>
                    <a:pt x="104082" y="5839"/>
                  </a:cubicBezTo>
                  <a:cubicBezTo>
                    <a:pt x="103528" y="5839"/>
                    <a:pt x="103489" y="5548"/>
                    <a:pt x="103489" y="5080"/>
                  </a:cubicBezTo>
                  <a:cubicBezTo>
                    <a:pt x="103510" y="3604"/>
                    <a:pt x="103489" y="2150"/>
                    <a:pt x="103510" y="675"/>
                  </a:cubicBezTo>
                  <a:cubicBezTo>
                    <a:pt x="103531" y="211"/>
                    <a:pt x="103425" y="21"/>
                    <a:pt x="102898" y="21"/>
                  </a:cubicBezTo>
                  <a:lnTo>
                    <a:pt x="90906" y="21"/>
                  </a:lnTo>
                  <a:cubicBezTo>
                    <a:pt x="90442" y="21"/>
                    <a:pt x="90316" y="190"/>
                    <a:pt x="90316" y="633"/>
                  </a:cubicBezTo>
                  <a:cubicBezTo>
                    <a:pt x="90337" y="2129"/>
                    <a:pt x="90316" y="3604"/>
                    <a:pt x="90337" y="5101"/>
                  </a:cubicBezTo>
                  <a:cubicBezTo>
                    <a:pt x="90358" y="5628"/>
                    <a:pt x="90232" y="5838"/>
                    <a:pt x="89663" y="5838"/>
                  </a:cubicBezTo>
                  <a:cubicBezTo>
                    <a:pt x="89641" y="5839"/>
                    <a:pt x="89621" y="5839"/>
                    <a:pt x="89601" y="5839"/>
                  </a:cubicBezTo>
                  <a:cubicBezTo>
                    <a:pt x="89029" y="5839"/>
                    <a:pt x="89009" y="5548"/>
                    <a:pt x="89009" y="5080"/>
                  </a:cubicBezTo>
                  <a:cubicBezTo>
                    <a:pt x="89030" y="3625"/>
                    <a:pt x="88988" y="2171"/>
                    <a:pt x="89030" y="738"/>
                  </a:cubicBezTo>
                  <a:cubicBezTo>
                    <a:pt x="89030" y="211"/>
                    <a:pt x="88904" y="21"/>
                    <a:pt x="88335" y="21"/>
                  </a:cubicBezTo>
                  <a:cubicBezTo>
                    <a:pt x="86733" y="32"/>
                    <a:pt x="85131" y="37"/>
                    <a:pt x="83529" y="37"/>
                  </a:cubicBezTo>
                  <a:cubicBezTo>
                    <a:pt x="81928" y="37"/>
                    <a:pt x="80326" y="32"/>
                    <a:pt x="78724" y="21"/>
                  </a:cubicBezTo>
                  <a:cubicBezTo>
                    <a:pt x="78699" y="20"/>
                    <a:pt x="78675" y="20"/>
                    <a:pt x="78652" y="20"/>
                  </a:cubicBezTo>
                  <a:cubicBezTo>
                    <a:pt x="78167" y="20"/>
                    <a:pt x="78071" y="233"/>
                    <a:pt x="78071" y="696"/>
                  </a:cubicBezTo>
                  <a:cubicBezTo>
                    <a:pt x="78092" y="2108"/>
                    <a:pt x="78071" y="3520"/>
                    <a:pt x="78071" y="4911"/>
                  </a:cubicBezTo>
                  <a:cubicBezTo>
                    <a:pt x="78071" y="5375"/>
                    <a:pt x="78218" y="5859"/>
                    <a:pt x="77396" y="5859"/>
                  </a:cubicBezTo>
                  <a:cubicBezTo>
                    <a:pt x="76638" y="5838"/>
                    <a:pt x="76764" y="5396"/>
                    <a:pt x="76764" y="4953"/>
                  </a:cubicBezTo>
                  <a:cubicBezTo>
                    <a:pt x="76764" y="3541"/>
                    <a:pt x="76722" y="2129"/>
                    <a:pt x="76764" y="738"/>
                  </a:cubicBezTo>
                  <a:cubicBezTo>
                    <a:pt x="76785" y="211"/>
                    <a:pt x="76638" y="21"/>
                    <a:pt x="76069" y="21"/>
                  </a:cubicBezTo>
                  <a:cubicBezTo>
                    <a:pt x="74098" y="32"/>
                    <a:pt x="72122" y="37"/>
                    <a:pt x="70146" y="37"/>
                  </a:cubicBezTo>
                  <a:cubicBezTo>
                    <a:pt x="68170" y="37"/>
                    <a:pt x="66194" y="32"/>
                    <a:pt x="64224" y="21"/>
                  </a:cubicBezTo>
                  <a:cubicBezTo>
                    <a:pt x="64197" y="20"/>
                    <a:pt x="64171" y="20"/>
                    <a:pt x="64146" y="20"/>
                  </a:cubicBezTo>
                  <a:cubicBezTo>
                    <a:pt x="63666" y="20"/>
                    <a:pt x="63570" y="215"/>
                    <a:pt x="63570" y="696"/>
                  </a:cubicBezTo>
                  <a:cubicBezTo>
                    <a:pt x="63570" y="2129"/>
                    <a:pt x="63570" y="3541"/>
                    <a:pt x="63570" y="4974"/>
                  </a:cubicBezTo>
                  <a:cubicBezTo>
                    <a:pt x="63570" y="5447"/>
                    <a:pt x="63630" y="5839"/>
                    <a:pt x="62950" y="5839"/>
                  </a:cubicBezTo>
                  <a:cubicBezTo>
                    <a:pt x="62933" y="5839"/>
                    <a:pt x="62915" y="5839"/>
                    <a:pt x="62896" y="5838"/>
                  </a:cubicBezTo>
                  <a:cubicBezTo>
                    <a:pt x="62200" y="5838"/>
                    <a:pt x="62264" y="5459"/>
                    <a:pt x="62264" y="5016"/>
                  </a:cubicBezTo>
                  <a:cubicBezTo>
                    <a:pt x="62264" y="3583"/>
                    <a:pt x="62222" y="2150"/>
                    <a:pt x="62264" y="738"/>
                  </a:cubicBezTo>
                  <a:cubicBezTo>
                    <a:pt x="62264" y="211"/>
                    <a:pt x="62137" y="21"/>
                    <a:pt x="61568" y="21"/>
                  </a:cubicBezTo>
                  <a:cubicBezTo>
                    <a:pt x="59882" y="32"/>
                    <a:pt x="58191" y="37"/>
                    <a:pt x="56499" y="37"/>
                  </a:cubicBezTo>
                  <a:cubicBezTo>
                    <a:pt x="54808" y="37"/>
                    <a:pt x="53117" y="32"/>
                    <a:pt x="51431" y="21"/>
                  </a:cubicBezTo>
                  <a:cubicBezTo>
                    <a:pt x="51406" y="20"/>
                    <a:pt x="51382" y="20"/>
                    <a:pt x="51359" y="20"/>
                  </a:cubicBezTo>
                  <a:cubicBezTo>
                    <a:pt x="50873" y="20"/>
                    <a:pt x="50777" y="233"/>
                    <a:pt x="50777" y="696"/>
                  </a:cubicBezTo>
                  <a:cubicBezTo>
                    <a:pt x="50777" y="2108"/>
                    <a:pt x="50777" y="3520"/>
                    <a:pt x="50777" y="4911"/>
                  </a:cubicBezTo>
                  <a:cubicBezTo>
                    <a:pt x="50777" y="5375"/>
                    <a:pt x="50925" y="5859"/>
                    <a:pt x="50103" y="5859"/>
                  </a:cubicBezTo>
                  <a:cubicBezTo>
                    <a:pt x="49323" y="5838"/>
                    <a:pt x="49449" y="5396"/>
                    <a:pt x="49449" y="4953"/>
                  </a:cubicBezTo>
                  <a:cubicBezTo>
                    <a:pt x="49449" y="3562"/>
                    <a:pt x="49428" y="2192"/>
                    <a:pt x="49449" y="801"/>
                  </a:cubicBezTo>
                  <a:cubicBezTo>
                    <a:pt x="49470" y="211"/>
                    <a:pt x="49344" y="0"/>
                    <a:pt x="48712" y="0"/>
                  </a:cubicBezTo>
                  <a:cubicBezTo>
                    <a:pt x="46741" y="21"/>
                    <a:pt x="44776" y="32"/>
                    <a:pt x="42810" y="32"/>
                  </a:cubicBezTo>
                  <a:cubicBezTo>
                    <a:pt x="40845" y="32"/>
                    <a:pt x="38880" y="21"/>
                    <a:pt x="36909" y="0"/>
                  </a:cubicBezTo>
                  <a:cubicBezTo>
                    <a:pt x="36256" y="0"/>
                    <a:pt x="36108" y="211"/>
                    <a:pt x="36129" y="843"/>
                  </a:cubicBezTo>
                  <a:cubicBezTo>
                    <a:pt x="36171" y="2255"/>
                    <a:pt x="36129" y="3689"/>
                    <a:pt x="36150" y="5122"/>
                  </a:cubicBezTo>
                  <a:cubicBezTo>
                    <a:pt x="36171" y="5628"/>
                    <a:pt x="36024" y="5838"/>
                    <a:pt x="35455" y="5838"/>
                  </a:cubicBezTo>
                  <a:cubicBezTo>
                    <a:pt x="34907" y="5838"/>
                    <a:pt x="34823" y="5628"/>
                    <a:pt x="34823" y="5143"/>
                  </a:cubicBezTo>
                  <a:cubicBezTo>
                    <a:pt x="34844" y="3646"/>
                    <a:pt x="34801" y="2150"/>
                    <a:pt x="34844" y="654"/>
                  </a:cubicBezTo>
                  <a:cubicBezTo>
                    <a:pt x="34844" y="190"/>
                    <a:pt x="34717" y="0"/>
                    <a:pt x="34211" y="0"/>
                  </a:cubicBezTo>
                  <a:cubicBezTo>
                    <a:pt x="32620" y="11"/>
                    <a:pt x="31029" y="16"/>
                    <a:pt x="29438" y="16"/>
                  </a:cubicBezTo>
                  <a:cubicBezTo>
                    <a:pt x="27846" y="16"/>
                    <a:pt x="26255" y="11"/>
                    <a:pt x="24664" y="0"/>
                  </a:cubicBezTo>
                  <a:cubicBezTo>
                    <a:pt x="24116" y="0"/>
                    <a:pt x="24011" y="190"/>
                    <a:pt x="24011" y="696"/>
                  </a:cubicBezTo>
                  <a:cubicBezTo>
                    <a:pt x="24032" y="2150"/>
                    <a:pt x="24011" y="3583"/>
                    <a:pt x="24032" y="5037"/>
                  </a:cubicBezTo>
                  <a:cubicBezTo>
                    <a:pt x="24032" y="5543"/>
                    <a:pt x="23968" y="5838"/>
                    <a:pt x="23336" y="5838"/>
                  </a:cubicBezTo>
                  <a:cubicBezTo>
                    <a:pt x="22704" y="5817"/>
                    <a:pt x="22704" y="5543"/>
                    <a:pt x="22704" y="5059"/>
                  </a:cubicBezTo>
                  <a:cubicBezTo>
                    <a:pt x="22704" y="3583"/>
                    <a:pt x="22683" y="2129"/>
                    <a:pt x="22704" y="654"/>
                  </a:cubicBezTo>
                  <a:cubicBezTo>
                    <a:pt x="22725" y="169"/>
                    <a:pt x="22598" y="0"/>
                    <a:pt x="22093" y="0"/>
                  </a:cubicBezTo>
                  <a:cubicBezTo>
                    <a:pt x="20080" y="11"/>
                    <a:pt x="18072" y="16"/>
                    <a:pt x="16065" y="16"/>
                  </a:cubicBezTo>
                  <a:cubicBezTo>
                    <a:pt x="14057" y="16"/>
                    <a:pt x="12050" y="11"/>
                    <a:pt x="10037" y="0"/>
                  </a:cubicBezTo>
                  <a:cubicBezTo>
                    <a:pt x="9489" y="0"/>
                    <a:pt x="9405" y="211"/>
                    <a:pt x="9405" y="696"/>
                  </a:cubicBezTo>
                  <a:cubicBezTo>
                    <a:pt x="9405" y="2192"/>
                    <a:pt x="9384" y="3689"/>
                    <a:pt x="9405" y="5164"/>
                  </a:cubicBezTo>
                  <a:cubicBezTo>
                    <a:pt x="9426" y="5649"/>
                    <a:pt x="9278" y="5838"/>
                    <a:pt x="8794" y="5838"/>
                  </a:cubicBezTo>
                  <a:cubicBezTo>
                    <a:pt x="8309" y="5817"/>
                    <a:pt x="8203" y="5628"/>
                    <a:pt x="8203" y="5206"/>
                  </a:cubicBezTo>
                  <a:cubicBezTo>
                    <a:pt x="8224" y="3710"/>
                    <a:pt x="8203" y="2213"/>
                    <a:pt x="8224" y="717"/>
                  </a:cubicBezTo>
                  <a:cubicBezTo>
                    <a:pt x="8246" y="190"/>
                    <a:pt x="8098" y="0"/>
                    <a:pt x="752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9"/>
            <p:cNvSpPr/>
            <p:nvPr/>
          </p:nvSpPr>
          <p:spPr>
            <a:xfrm rot="-970049">
              <a:off x="7726880" y="3725119"/>
              <a:ext cx="258458" cy="115327"/>
            </a:xfrm>
            <a:custGeom>
              <a:avLst/>
              <a:gdLst/>
              <a:ahLst/>
              <a:cxnLst/>
              <a:rect l="l" t="t" r="r" b="b"/>
              <a:pathLst>
                <a:path w="13321" h="5944" extrusionOk="0">
                  <a:moveTo>
                    <a:pt x="1" y="0"/>
                  </a:moveTo>
                  <a:cubicBezTo>
                    <a:pt x="1" y="1770"/>
                    <a:pt x="22" y="3562"/>
                    <a:pt x="1" y="5332"/>
                  </a:cubicBezTo>
                  <a:cubicBezTo>
                    <a:pt x="1" y="5796"/>
                    <a:pt x="148" y="5944"/>
                    <a:pt x="612" y="5944"/>
                  </a:cubicBezTo>
                  <a:cubicBezTo>
                    <a:pt x="2625" y="5933"/>
                    <a:pt x="4643" y="5928"/>
                    <a:pt x="6663" y="5928"/>
                  </a:cubicBezTo>
                  <a:cubicBezTo>
                    <a:pt x="8684" y="5928"/>
                    <a:pt x="10707" y="5933"/>
                    <a:pt x="12731" y="5944"/>
                  </a:cubicBezTo>
                  <a:cubicBezTo>
                    <a:pt x="13194" y="5944"/>
                    <a:pt x="13321" y="5796"/>
                    <a:pt x="13321" y="5332"/>
                  </a:cubicBezTo>
                  <a:lnTo>
                    <a:pt x="1332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9"/>
            <p:cNvSpPr/>
            <p:nvPr/>
          </p:nvSpPr>
          <p:spPr>
            <a:xfrm rot="-970049">
              <a:off x="8225258" y="3580598"/>
              <a:ext cx="258458" cy="115327"/>
            </a:xfrm>
            <a:custGeom>
              <a:avLst/>
              <a:gdLst/>
              <a:ahLst/>
              <a:cxnLst/>
              <a:rect l="l" t="t" r="r" b="b"/>
              <a:pathLst>
                <a:path w="13321" h="5944" extrusionOk="0">
                  <a:moveTo>
                    <a:pt x="0" y="0"/>
                  </a:moveTo>
                  <a:cubicBezTo>
                    <a:pt x="0" y="1749"/>
                    <a:pt x="21" y="3499"/>
                    <a:pt x="0" y="5248"/>
                  </a:cubicBezTo>
                  <a:cubicBezTo>
                    <a:pt x="0" y="5754"/>
                    <a:pt x="106" y="5944"/>
                    <a:pt x="654" y="5944"/>
                  </a:cubicBezTo>
                  <a:cubicBezTo>
                    <a:pt x="2656" y="5933"/>
                    <a:pt x="4658" y="5928"/>
                    <a:pt x="6660" y="5928"/>
                  </a:cubicBezTo>
                  <a:cubicBezTo>
                    <a:pt x="8663" y="5928"/>
                    <a:pt x="10665" y="5933"/>
                    <a:pt x="12667" y="5944"/>
                  </a:cubicBezTo>
                  <a:cubicBezTo>
                    <a:pt x="13215" y="5944"/>
                    <a:pt x="13320" y="5733"/>
                    <a:pt x="13320" y="5248"/>
                  </a:cubicBezTo>
                  <a:cubicBezTo>
                    <a:pt x="13299" y="3499"/>
                    <a:pt x="13320" y="1749"/>
                    <a:pt x="1332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9"/>
            <p:cNvSpPr/>
            <p:nvPr/>
          </p:nvSpPr>
          <p:spPr>
            <a:xfrm rot="-970049">
              <a:off x="8735460" y="3433005"/>
              <a:ext cx="255994" cy="115327"/>
            </a:xfrm>
            <a:custGeom>
              <a:avLst/>
              <a:gdLst/>
              <a:ahLst/>
              <a:cxnLst/>
              <a:rect l="l" t="t" r="r" b="b"/>
              <a:pathLst>
                <a:path w="13194" h="5944" extrusionOk="0">
                  <a:moveTo>
                    <a:pt x="21" y="0"/>
                  </a:moveTo>
                  <a:cubicBezTo>
                    <a:pt x="0" y="1749"/>
                    <a:pt x="21" y="3499"/>
                    <a:pt x="0" y="5248"/>
                  </a:cubicBezTo>
                  <a:cubicBezTo>
                    <a:pt x="0" y="5754"/>
                    <a:pt x="106" y="5944"/>
                    <a:pt x="654" y="5944"/>
                  </a:cubicBezTo>
                  <a:cubicBezTo>
                    <a:pt x="2635" y="5933"/>
                    <a:pt x="4616" y="5928"/>
                    <a:pt x="6597" y="5928"/>
                  </a:cubicBezTo>
                  <a:cubicBezTo>
                    <a:pt x="8578" y="5928"/>
                    <a:pt x="10559" y="5933"/>
                    <a:pt x="12540" y="5944"/>
                  </a:cubicBezTo>
                  <a:cubicBezTo>
                    <a:pt x="13088" y="5944"/>
                    <a:pt x="13194" y="5754"/>
                    <a:pt x="13194" y="5248"/>
                  </a:cubicBezTo>
                  <a:lnTo>
                    <a:pt x="1319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9"/>
            <p:cNvSpPr/>
            <p:nvPr/>
          </p:nvSpPr>
          <p:spPr>
            <a:xfrm rot="-970049">
              <a:off x="9233818" y="3288487"/>
              <a:ext cx="256014" cy="115327"/>
            </a:xfrm>
            <a:custGeom>
              <a:avLst/>
              <a:gdLst/>
              <a:ahLst/>
              <a:cxnLst/>
              <a:rect l="l" t="t" r="r" b="b"/>
              <a:pathLst>
                <a:path w="13195" h="5944" extrusionOk="0">
                  <a:moveTo>
                    <a:pt x="22" y="0"/>
                  </a:moveTo>
                  <a:cubicBezTo>
                    <a:pt x="1" y="1749"/>
                    <a:pt x="43" y="3499"/>
                    <a:pt x="1" y="5248"/>
                  </a:cubicBezTo>
                  <a:cubicBezTo>
                    <a:pt x="1" y="5754"/>
                    <a:pt x="106" y="5944"/>
                    <a:pt x="654" y="5944"/>
                  </a:cubicBezTo>
                  <a:cubicBezTo>
                    <a:pt x="2635" y="5933"/>
                    <a:pt x="4622" y="5928"/>
                    <a:pt x="6608" y="5928"/>
                  </a:cubicBezTo>
                  <a:cubicBezTo>
                    <a:pt x="8595" y="5928"/>
                    <a:pt x="10581" y="5933"/>
                    <a:pt x="12562" y="5944"/>
                  </a:cubicBezTo>
                  <a:cubicBezTo>
                    <a:pt x="13110" y="5944"/>
                    <a:pt x="13194" y="5754"/>
                    <a:pt x="13194" y="5248"/>
                  </a:cubicBezTo>
                  <a:cubicBezTo>
                    <a:pt x="13194" y="3499"/>
                    <a:pt x="13194" y="1749"/>
                    <a:pt x="13194"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9"/>
            <p:cNvSpPr/>
            <p:nvPr/>
          </p:nvSpPr>
          <p:spPr>
            <a:xfrm rot="-970049">
              <a:off x="8498125" y="3506629"/>
              <a:ext cx="222875" cy="115327"/>
            </a:xfrm>
            <a:custGeom>
              <a:avLst/>
              <a:gdLst/>
              <a:ahLst/>
              <a:cxnLst/>
              <a:rect l="l" t="t" r="r" b="b"/>
              <a:pathLst>
                <a:path w="11487" h="5944" extrusionOk="0">
                  <a:moveTo>
                    <a:pt x="21" y="0"/>
                  </a:moveTo>
                  <a:cubicBezTo>
                    <a:pt x="21" y="1749"/>
                    <a:pt x="21" y="3499"/>
                    <a:pt x="0" y="5248"/>
                  </a:cubicBezTo>
                  <a:cubicBezTo>
                    <a:pt x="0" y="5754"/>
                    <a:pt x="105" y="5944"/>
                    <a:pt x="653" y="5944"/>
                  </a:cubicBezTo>
                  <a:cubicBezTo>
                    <a:pt x="2350" y="5933"/>
                    <a:pt x="4047" y="5928"/>
                    <a:pt x="5743" y="5928"/>
                  </a:cubicBezTo>
                  <a:cubicBezTo>
                    <a:pt x="7440" y="5928"/>
                    <a:pt x="9137" y="5933"/>
                    <a:pt x="10833" y="5944"/>
                  </a:cubicBezTo>
                  <a:cubicBezTo>
                    <a:pt x="11381" y="5944"/>
                    <a:pt x="11487" y="5733"/>
                    <a:pt x="11487" y="5248"/>
                  </a:cubicBezTo>
                  <a:cubicBezTo>
                    <a:pt x="11465" y="3499"/>
                    <a:pt x="11487" y="1749"/>
                    <a:pt x="1148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9"/>
            <p:cNvSpPr/>
            <p:nvPr/>
          </p:nvSpPr>
          <p:spPr>
            <a:xfrm rot="-970049">
              <a:off x="9504826" y="3215769"/>
              <a:ext cx="215521" cy="115327"/>
            </a:xfrm>
            <a:custGeom>
              <a:avLst/>
              <a:gdLst/>
              <a:ahLst/>
              <a:cxnLst/>
              <a:rect l="l" t="t" r="r" b="b"/>
              <a:pathLst>
                <a:path w="11108" h="5944" extrusionOk="0">
                  <a:moveTo>
                    <a:pt x="21" y="0"/>
                  </a:moveTo>
                  <a:cubicBezTo>
                    <a:pt x="0" y="1749"/>
                    <a:pt x="42" y="3499"/>
                    <a:pt x="0" y="5248"/>
                  </a:cubicBezTo>
                  <a:cubicBezTo>
                    <a:pt x="0" y="5754"/>
                    <a:pt x="105" y="5944"/>
                    <a:pt x="653" y="5944"/>
                  </a:cubicBezTo>
                  <a:cubicBezTo>
                    <a:pt x="2287" y="5933"/>
                    <a:pt x="3920" y="5928"/>
                    <a:pt x="5554" y="5928"/>
                  </a:cubicBezTo>
                  <a:cubicBezTo>
                    <a:pt x="7187" y="5928"/>
                    <a:pt x="8820" y="5933"/>
                    <a:pt x="10454" y="5944"/>
                  </a:cubicBezTo>
                  <a:cubicBezTo>
                    <a:pt x="11002" y="5944"/>
                    <a:pt x="11107" y="5754"/>
                    <a:pt x="11107" y="5248"/>
                  </a:cubicBezTo>
                  <a:cubicBezTo>
                    <a:pt x="11086" y="3499"/>
                    <a:pt x="11086" y="1749"/>
                    <a:pt x="1108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9"/>
            <p:cNvSpPr/>
            <p:nvPr/>
          </p:nvSpPr>
          <p:spPr>
            <a:xfrm rot="-970049">
              <a:off x="9006505" y="3360687"/>
              <a:ext cx="212669" cy="115327"/>
            </a:xfrm>
            <a:custGeom>
              <a:avLst/>
              <a:gdLst/>
              <a:ahLst/>
              <a:cxnLst/>
              <a:rect l="l" t="t" r="r" b="b"/>
              <a:pathLst>
                <a:path w="10961" h="5944" extrusionOk="0">
                  <a:moveTo>
                    <a:pt x="1" y="0"/>
                  </a:moveTo>
                  <a:cubicBezTo>
                    <a:pt x="1" y="1749"/>
                    <a:pt x="22" y="3499"/>
                    <a:pt x="1" y="5248"/>
                  </a:cubicBezTo>
                  <a:cubicBezTo>
                    <a:pt x="1" y="5733"/>
                    <a:pt x="106" y="5944"/>
                    <a:pt x="654" y="5944"/>
                  </a:cubicBezTo>
                  <a:cubicBezTo>
                    <a:pt x="2266" y="5933"/>
                    <a:pt x="3879" y="5928"/>
                    <a:pt x="5488" y="5928"/>
                  </a:cubicBezTo>
                  <a:cubicBezTo>
                    <a:pt x="7098" y="5928"/>
                    <a:pt x="8705" y="5933"/>
                    <a:pt x="10307" y="5944"/>
                  </a:cubicBezTo>
                  <a:cubicBezTo>
                    <a:pt x="10855" y="5944"/>
                    <a:pt x="10960" y="5733"/>
                    <a:pt x="10960" y="5248"/>
                  </a:cubicBezTo>
                  <a:cubicBezTo>
                    <a:pt x="10939" y="3499"/>
                    <a:pt x="10960" y="1749"/>
                    <a:pt x="1096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9"/>
            <p:cNvSpPr/>
            <p:nvPr/>
          </p:nvSpPr>
          <p:spPr>
            <a:xfrm rot="-970049">
              <a:off x="7999999" y="3652914"/>
              <a:ext cx="210205" cy="115327"/>
            </a:xfrm>
            <a:custGeom>
              <a:avLst/>
              <a:gdLst/>
              <a:ahLst/>
              <a:cxnLst/>
              <a:rect l="l" t="t" r="r" b="b"/>
              <a:pathLst>
                <a:path w="10834" h="5944" extrusionOk="0">
                  <a:moveTo>
                    <a:pt x="0" y="0"/>
                  </a:moveTo>
                  <a:cubicBezTo>
                    <a:pt x="0" y="1749"/>
                    <a:pt x="22" y="3499"/>
                    <a:pt x="0" y="5248"/>
                  </a:cubicBezTo>
                  <a:cubicBezTo>
                    <a:pt x="0" y="5754"/>
                    <a:pt x="106" y="5944"/>
                    <a:pt x="654" y="5944"/>
                  </a:cubicBezTo>
                  <a:cubicBezTo>
                    <a:pt x="2245" y="5933"/>
                    <a:pt x="3831" y="5928"/>
                    <a:pt x="5417" y="5928"/>
                  </a:cubicBezTo>
                  <a:cubicBezTo>
                    <a:pt x="7003" y="5928"/>
                    <a:pt x="8589" y="5933"/>
                    <a:pt x="10180" y="5944"/>
                  </a:cubicBezTo>
                  <a:cubicBezTo>
                    <a:pt x="10728" y="5944"/>
                    <a:pt x="10834" y="5754"/>
                    <a:pt x="10834" y="5248"/>
                  </a:cubicBezTo>
                  <a:lnTo>
                    <a:pt x="10834"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9"/>
            <p:cNvSpPr/>
            <p:nvPr/>
          </p:nvSpPr>
          <p:spPr>
            <a:xfrm rot="-970049">
              <a:off x="7598541" y="3925954"/>
              <a:ext cx="159099" cy="146410"/>
            </a:xfrm>
            <a:custGeom>
              <a:avLst/>
              <a:gdLst/>
              <a:ahLst/>
              <a:cxnLst/>
              <a:rect l="l" t="t" r="r" b="b"/>
              <a:pathLst>
                <a:path w="8200" h="7546" extrusionOk="0">
                  <a:moveTo>
                    <a:pt x="7504" y="1"/>
                  </a:moveTo>
                  <a:cubicBezTo>
                    <a:pt x="6260" y="22"/>
                    <a:pt x="5012" y="27"/>
                    <a:pt x="3760" y="27"/>
                  </a:cubicBezTo>
                  <a:cubicBezTo>
                    <a:pt x="2509" y="27"/>
                    <a:pt x="1255" y="22"/>
                    <a:pt x="1" y="22"/>
                  </a:cubicBezTo>
                  <a:lnTo>
                    <a:pt x="1" y="7525"/>
                  </a:lnTo>
                  <a:cubicBezTo>
                    <a:pt x="1244" y="7525"/>
                    <a:pt x="2493" y="7519"/>
                    <a:pt x="3745" y="7519"/>
                  </a:cubicBezTo>
                  <a:cubicBezTo>
                    <a:pt x="4996" y="7519"/>
                    <a:pt x="6250" y="7525"/>
                    <a:pt x="7504" y="7546"/>
                  </a:cubicBezTo>
                  <a:cubicBezTo>
                    <a:pt x="8052" y="7546"/>
                    <a:pt x="8199" y="7356"/>
                    <a:pt x="8199" y="6829"/>
                  </a:cubicBezTo>
                  <a:cubicBezTo>
                    <a:pt x="8178" y="4785"/>
                    <a:pt x="8178" y="2762"/>
                    <a:pt x="8199" y="717"/>
                  </a:cubicBezTo>
                  <a:cubicBezTo>
                    <a:pt x="8199" y="169"/>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9"/>
            <p:cNvSpPr/>
            <p:nvPr/>
          </p:nvSpPr>
          <p:spPr>
            <a:xfrm rot="-970049">
              <a:off x="7645519" y="4093058"/>
              <a:ext cx="159099" cy="136204"/>
            </a:xfrm>
            <a:custGeom>
              <a:avLst/>
              <a:gdLst/>
              <a:ahLst/>
              <a:cxnLst/>
              <a:rect l="l" t="t" r="r" b="b"/>
              <a:pathLst>
                <a:path w="8200" h="7020" extrusionOk="0">
                  <a:moveTo>
                    <a:pt x="7504" y="1"/>
                  </a:moveTo>
                  <a:cubicBezTo>
                    <a:pt x="5017" y="22"/>
                    <a:pt x="2509" y="22"/>
                    <a:pt x="1" y="22"/>
                  </a:cubicBezTo>
                  <a:lnTo>
                    <a:pt x="1" y="6998"/>
                  </a:lnTo>
                  <a:cubicBezTo>
                    <a:pt x="1244" y="6998"/>
                    <a:pt x="2493" y="6993"/>
                    <a:pt x="3745" y="6993"/>
                  </a:cubicBezTo>
                  <a:cubicBezTo>
                    <a:pt x="4996" y="6993"/>
                    <a:pt x="6250" y="6998"/>
                    <a:pt x="7504" y="7019"/>
                  </a:cubicBezTo>
                  <a:cubicBezTo>
                    <a:pt x="8052" y="7019"/>
                    <a:pt x="8199" y="6830"/>
                    <a:pt x="8199" y="6303"/>
                  </a:cubicBezTo>
                  <a:cubicBezTo>
                    <a:pt x="8178" y="4448"/>
                    <a:pt x="8178" y="2572"/>
                    <a:pt x="8199" y="717"/>
                  </a:cubicBezTo>
                  <a:cubicBezTo>
                    <a:pt x="8199" y="170"/>
                    <a:pt x="8052" y="1"/>
                    <a:pt x="750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9"/>
            <p:cNvSpPr/>
            <p:nvPr/>
          </p:nvSpPr>
          <p:spPr>
            <a:xfrm rot="-970049">
              <a:off x="7554414" y="3789119"/>
              <a:ext cx="159099" cy="115735"/>
            </a:xfrm>
            <a:custGeom>
              <a:avLst/>
              <a:gdLst/>
              <a:ahLst/>
              <a:cxnLst/>
              <a:rect l="l" t="t" r="r" b="b"/>
              <a:pathLst>
                <a:path w="8200" h="5965" extrusionOk="0">
                  <a:moveTo>
                    <a:pt x="696" y="0"/>
                  </a:moveTo>
                  <a:cubicBezTo>
                    <a:pt x="169" y="0"/>
                    <a:pt x="1" y="126"/>
                    <a:pt x="1" y="696"/>
                  </a:cubicBezTo>
                  <a:cubicBezTo>
                    <a:pt x="22" y="2445"/>
                    <a:pt x="1" y="4194"/>
                    <a:pt x="1" y="5943"/>
                  </a:cubicBezTo>
                  <a:cubicBezTo>
                    <a:pt x="1244" y="5943"/>
                    <a:pt x="2488" y="5938"/>
                    <a:pt x="3734" y="5938"/>
                  </a:cubicBezTo>
                  <a:cubicBezTo>
                    <a:pt x="4980" y="5938"/>
                    <a:pt x="6229" y="5943"/>
                    <a:pt x="7483" y="5965"/>
                  </a:cubicBezTo>
                  <a:cubicBezTo>
                    <a:pt x="8094" y="5965"/>
                    <a:pt x="8199" y="5754"/>
                    <a:pt x="8199" y="5206"/>
                  </a:cubicBezTo>
                  <a:cubicBezTo>
                    <a:pt x="8178" y="3478"/>
                    <a:pt x="8199" y="1749"/>
                    <a:pt x="8199" y="21"/>
                  </a:cubicBezTo>
                  <a:cubicBezTo>
                    <a:pt x="6945" y="21"/>
                    <a:pt x="5697" y="26"/>
                    <a:pt x="4448" y="26"/>
                  </a:cubicBezTo>
                  <a:cubicBezTo>
                    <a:pt x="3199" y="26"/>
                    <a:pt x="1950" y="21"/>
                    <a:pt x="6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9"/>
            <p:cNvSpPr/>
            <p:nvPr/>
          </p:nvSpPr>
          <p:spPr>
            <a:xfrm rot="-970049">
              <a:off x="9781589" y="3301079"/>
              <a:ext cx="105122" cy="145653"/>
            </a:xfrm>
            <a:custGeom>
              <a:avLst/>
              <a:gdLst/>
              <a:ahLst/>
              <a:cxnLst/>
              <a:rect l="l" t="t" r="r" b="b"/>
              <a:pathLst>
                <a:path w="5418" h="7507" extrusionOk="0">
                  <a:moveTo>
                    <a:pt x="509" y="1"/>
                  </a:moveTo>
                  <a:cubicBezTo>
                    <a:pt x="179" y="1"/>
                    <a:pt x="22" y="108"/>
                    <a:pt x="22" y="531"/>
                  </a:cubicBezTo>
                  <a:cubicBezTo>
                    <a:pt x="22" y="2680"/>
                    <a:pt x="22" y="4830"/>
                    <a:pt x="22" y="6980"/>
                  </a:cubicBezTo>
                  <a:cubicBezTo>
                    <a:pt x="1" y="7422"/>
                    <a:pt x="212" y="7507"/>
                    <a:pt x="612" y="7507"/>
                  </a:cubicBezTo>
                  <a:cubicBezTo>
                    <a:pt x="2214" y="7486"/>
                    <a:pt x="3794" y="7486"/>
                    <a:pt x="5396" y="7486"/>
                  </a:cubicBezTo>
                  <a:cubicBezTo>
                    <a:pt x="5396" y="4999"/>
                    <a:pt x="5417" y="2512"/>
                    <a:pt x="5417" y="25"/>
                  </a:cubicBezTo>
                  <a:cubicBezTo>
                    <a:pt x="3816" y="25"/>
                    <a:pt x="2214" y="25"/>
                    <a:pt x="612" y="4"/>
                  </a:cubicBezTo>
                  <a:cubicBezTo>
                    <a:pt x="576" y="2"/>
                    <a:pt x="542" y="1"/>
                    <a:pt x="50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9"/>
            <p:cNvSpPr/>
            <p:nvPr/>
          </p:nvSpPr>
          <p:spPr>
            <a:xfrm rot="-970049">
              <a:off x="9828515" y="3467822"/>
              <a:ext cx="105122" cy="135816"/>
            </a:xfrm>
            <a:custGeom>
              <a:avLst/>
              <a:gdLst/>
              <a:ahLst/>
              <a:cxnLst/>
              <a:rect l="l" t="t" r="r" b="b"/>
              <a:pathLst>
                <a:path w="5418" h="7000" extrusionOk="0">
                  <a:moveTo>
                    <a:pt x="536" y="0"/>
                  </a:moveTo>
                  <a:cubicBezTo>
                    <a:pt x="116" y="0"/>
                    <a:pt x="22" y="175"/>
                    <a:pt x="22" y="613"/>
                  </a:cubicBezTo>
                  <a:cubicBezTo>
                    <a:pt x="22" y="2531"/>
                    <a:pt x="22" y="4470"/>
                    <a:pt x="22" y="6409"/>
                  </a:cubicBezTo>
                  <a:cubicBezTo>
                    <a:pt x="1" y="6852"/>
                    <a:pt x="148" y="6999"/>
                    <a:pt x="612" y="6999"/>
                  </a:cubicBezTo>
                  <a:lnTo>
                    <a:pt x="5417" y="6999"/>
                  </a:lnTo>
                  <a:cubicBezTo>
                    <a:pt x="5396" y="4681"/>
                    <a:pt x="5396" y="2341"/>
                    <a:pt x="5396" y="23"/>
                  </a:cubicBezTo>
                  <a:cubicBezTo>
                    <a:pt x="3794" y="23"/>
                    <a:pt x="2214" y="23"/>
                    <a:pt x="612" y="2"/>
                  </a:cubicBezTo>
                  <a:cubicBezTo>
                    <a:pt x="585" y="1"/>
                    <a:pt x="560" y="0"/>
                    <a:pt x="53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9"/>
            <p:cNvSpPr/>
            <p:nvPr/>
          </p:nvSpPr>
          <p:spPr>
            <a:xfrm rot="-970049">
              <a:off x="9737527" y="3164293"/>
              <a:ext cx="105122" cy="115327"/>
            </a:xfrm>
            <a:custGeom>
              <a:avLst/>
              <a:gdLst/>
              <a:ahLst/>
              <a:cxnLst/>
              <a:rect l="l" t="t" r="r" b="b"/>
              <a:pathLst>
                <a:path w="5418" h="5944" extrusionOk="0">
                  <a:moveTo>
                    <a:pt x="22" y="0"/>
                  </a:moveTo>
                  <a:cubicBezTo>
                    <a:pt x="22" y="1770"/>
                    <a:pt x="43" y="3541"/>
                    <a:pt x="22" y="5332"/>
                  </a:cubicBezTo>
                  <a:cubicBezTo>
                    <a:pt x="1" y="5775"/>
                    <a:pt x="127" y="5944"/>
                    <a:pt x="612" y="5944"/>
                  </a:cubicBezTo>
                  <a:cubicBezTo>
                    <a:pt x="2214" y="5922"/>
                    <a:pt x="3794" y="5922"/>
                    <a:pt x="5417" y="5922"/>
                  </a:cubicBezTo>
                  <a:cubicBezTo>
                    <a:pt x="5417" y="4152"/>
                    <a:pt x="5396" y="2361"/>
                    <a:pt x="5417" y="590"/>
                  </a:cubicBezTo>
                  <a:cubicBezTo>
                    <a:pt x="5417" y="127"/>
                    <a:pt x="5270" y="0"/>
                    <a:pt x="4806" y="0"/>
                  </a:cubicBezTo>
                  <a:cubicBezTo>
                    <a:pt x="4272" y="7"/>
                    <a:pt x="3741" y="9"/>
                    <a:pt x="3210" y="9"/>
                  </a:cubicBezTo>
                  <a:cubicBezTo>
                    <a:pt x="2148" y="9"/>
                    <a:pt x="1090" y="0"/>
                    <a:pt x="22"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9"/>
            <p:cNvSpPr/>
            <p:nvPr/>
          </p:nvSpPr>
          <p:spPr>
            <a:xfrm rot="-970049">
              <a:off x="7770942" y="3861499"/>
              <a:ext cx="258866" cy="146410"/>
            </a:xfrm>
            <a:custGeom>
              <a:avLst/>
              <a:gdLst/>
              <a:ahLst/>
              <a:cxnLst/>
              <a:rect l="l" t="t" r="r" b="b"/>
              <a:pathLst>
                <a:path w="13342" h="7546" extrusionOk="0">
                  <a:moveTo>
                    <a:pt x="675" y="1"/>
                  </a:moveTo>
                  <a:cubicBezTo>
                    <a:pt x="169" y="1"/>
                    <a:pt x="22" y="148"/>
                    <a:pt x="22" y="675"/>
                  </a:cubicBezTo>
                  <a:cubicBezTo>
                    <a:pt x="43" y="2740"/>
                    <a:pt x="43" y="4806"/>
                    <a:pt x="22" y="6871"/>
                  </a:cubicBezTo>
                  <a:cubicBezTo>
                    <a:pt x="1" y="7377"/>
                    <a:pt x="148" y="7546"/>
                    <a:pt x="675" y="7546"/>
                  </a:cubicBezTo>
                  <a:cubicBezTo>
                    <a:pt x="1666" y="7525"/>
                    <a:pt x="2656" y="7519"/>
                    <a:pt x="3644" y="7519"/>
                  </a:cubicBezTo>
                  <a:cubicBezTo>
                    <a:pt x="4632" y="7519"/>
                    <a:pt x="5617" y="7525"/>
                    <a:pt x="6598" y="7525"/>
                  </a:cubicBezTo>
                  <a:cubicBezTo>
                    <a:pt x="7609" y="7525"/>
                    <a:pt x="8621" y="7519"/>
                    <a:pt x="9632" y="7519"/>
                  </a:cubicBezTo>
                  <a:cubicBezTo>
                    <a:pt x="10644" y="7519"/>
                    <a:pt x="11656" y="7525"/>
                    <a:pt x="12667" y="7546"/>
                  </a:cubicBezTo>
                  <a:cubicBezTo>
                    <a:pt x="13194" y="7546"/>
                    <a:pt x="13342" y="7398"/>
                    <a:pt x="13342" y="6871"/>
                  </a:cubicBezTo>
                  <a:cubicBezTo>
                    <a:pt x="13300" y="4806"/>
                    <a:pt x="13300" y="2740"/>
                    <a:pt x="13342" y="675"/>
                  </a:cubicBezTo>
                  <a:cubicBezTo>
                    <a:pt x="13342" y="169"/>
                    <a:pt x="13194" y="1"/>
                    <a:pt x="12667" y="1"/>
                  </a:cubicBezTo>
                  <a:cubicBezTo>
                    <a:pt x="10665" y="11"/>
                    <a:pt x="8668" y="16"/>
                    <a:pt x="6671" y="16"/>
                  </a:cubicBezTo>
                  <a:cubicBezTo>
                    <a:pt x="4674" y="16"/>
                    <a:pt x="2677" y="11"/>
                    <a:pt x="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9"/>
            <p:cNvSpPr/>
            <p:nvPr/>
          </p:nvSpPr>
          <p:spPr>
            <a:xfrm rot="-970049">
              <a:off x="8269271" y="3717043"/>
              <a:ext cx="258458" cy="146002"/>
            </a:xfrm>
            <a:custGeom>
              <a:avLst/>
              <a:gdLst/>
              <a:ahLst/>
              <a:cxnLst/>
              <a:rect l="l" t="t" r="r" b="b"/>
              <a:pathLst>
                <a:path w="13321" h="7525" extrusionOk="0">
                  <a:moveTo>
                    <a:pt x="590" y="1"/>
                  </a:moveTo>
                  <a:cubicBezTo>
                    <a:pt x="106" y="1"/>
                    <a:pt x="0" y="169"/>
                    <a:pt x="0" y="612"/>
                  </a:cubicBezTo>
                  <a:cubicBezTo>
                    <a:pt x="21" y="2698"/>
                    <a:pt x="21" y="4785"/>
                    <a:pt x="0" y="6871"/>
                  </a:cubicBezTo>
                  <a:cubicBezTo>
                    <a:pt x="0" y="7398"/>
                    <a:pt x="169" y="7525"/>
                    <a:pt x="675" y="7525"/>
                  </a:cubicBezTo>
                  <a:cubicBezTo>
                    <a:pt x="1342" y="7518"/>
                    <a:pt x="2010" y="7515"/>
                    <a:pt x="2677" y="7515"/>
                  </a:cubicBezTo>
                  <a:cubicBezTo>
                    <a:pt x="4012" y="7515"/>
                    <a:pt x="5347" y="7525"/>
                    <a:pt x="6681" y="7525"/>
                  </a:cubicBezTo>
                  <a:lnTo>
                    <a:pt x="12667" y="7525"/>
                  </a:lnTo>
                  <a:cubicBezTo>
                    <a:pt x="13131" y="7525"/>
                    <a:pt x="13320" y="7440"/>
                    <a:pt x="13320" y="6914"/>
                  </a:cubicBezTo>
                  <a:cubicBezTo>
                    <a:pt x="13299" y="4806"/>
                    <a:pt x="13299" y="2698"/>
                    <a:pt x="13320" y="591"/>
                  </a:cubicBezTo>
                  <a:cubicBezTo>
                    <a:pt x="13320" y="106"/>
                    <a:pt x="13152" y="1"/>
                    <a:pt x="12709" y="1"/>
                  </a:cubicBezTo>
                  <a:cubicBezTo>
                    <a:pt x="10686" y="11"/>
                    <a:pt x="8668" y="16"/>
                    <a:pt x="6650" y="16"/>
                  </a:cubicBezTo>
                  <a:cubicBezTo>
                    <a:pt x="4632" y="16"/>
                    <a:pt x="2614" y="11"/>
                    <a:pt x="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9"/>
            <p:cNvSpPr/>
            <p:nvPr/>
          </p:nvSpPr>
          <p:spPr>
            <a:xfrm rot="-970049">
              <a:off x="9277888" y="3424923"/>
              <a:ext cx="256014" cy="146410"/>
            </a:xfrm>
            <a:custGeom>
              <a:avLst/>
              <a:gdLst/>
              <a:ahLst/>
              <a:cxnLst/>
              <a:rect l="l" t="t" r="r" b="b"/>
              <a:pathLst>
                <a:path w="13195" h="7546" extrusionOk="0">
                  <a:moveTo>
                    <a:pt x="633" y="1"/>
                  </a:moveTo>
                  <a:cubicBezTo>
                    <a:pt x="127" y="1"/>
                    <a:pt x="1" y="169"/>
                    <a:pt x="1" y="633"/>
                  </a:cubicBezTo>
                  <a:cubicBezTo>
                    <a:pt x="22" y="2719"/>
                    <a:pt x="22" y="4806"/>
                    <a:pt x="1" y="6892"/>
                  </a:cubicBezTo>
                  <a:cubicBezTo>
                    <a:pt x="1" y="7377"/>
                    <a:pt x="148" y="7525"/>
                    <a:pt x="633" y="7525"/>
                  </a:cubicBezTo>
                  <a:cubicBezTo>
                    <a:pt x="1300" y="7518"/>
                    <a:pt x="1966" y="7515"/>
                    <a:pt x="2630" y="7515"/>
                  </a:cubicBezTo>
                  <a:cubicBezTo>
                    <a:pt x="3958" y="7515"/>
                    <a:pt x="5284" y="7525"/>
                    <a:pt x="6619" y="7525"/>
                  </a:cubicBezTo>
                  <a:cubicBezTo>
                    <a:pt x="8600" y="7525"/>
                    <a:pt x="10560" y="7525"/>
                    <a:pt x="12541" y="7546"/>
                  </a:cubicBezTo>
                  <a:cubicBezTo>
                    <a:pt x="12984" y="7546"/>
                    <a:pt x="13194" y="7462"/>
                    <a:pt x="13194" y="6935"/>
                  </a:cubicBezTo>
                  <a:cubicBezTo>
                    <a:pt x="13173" y="4827"/>
                    <a:pt x="13173" y="2719"/>
                    <a:pt x="13194" y="612"/>
                  </a:cubicBezTo>
                  <a:cubicBezTo>
                    <a:pt x="13194" y="148"/>
                    <a:pt x="13068" y="1"/>
                    <a:pt x="12604" y="1"/>
                  </a:cubicBezTo>
                  <a:cubicBezTo>
                    <a:pt x="10602" y="11"/>
                    <a:pt x="8605" y="16"/>
                    <a:pt x="6611" y="16"/>
                  </a:cubicBezTo>
                  <a:cubicBezTo>
                    <a:pt x="4616" y="16"/>
                    <a:pt x="2625" y="1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9"/>
            <p:cNvSpPr/>
            <p:nvPr/>
          </p:nvSpPr>
          <p:spPr>
            <a:xfrm rot="-970049">
              <a:off x="8779522" y="3569385"/>
              <a:ext cx="256402" cy="146410"/>
            </a:xfrm>
            <a:custGeom>
              <a:avLst/>
              <a:gdLst/>
              <a:ahLst/>
              <a:cxnLst/>
              <a:rect l="l" t="t" r="r" b="b"/>
              <a:pathLst>
                <a:path w="13215" h="7546" extrusionOk="0">
                  <a:moveTo>
                    <a:pt x="654" y="1"/>
                  </a:moveTo>
                  <a:cubicBezTo>
                    <a:pt x="148" y="1"/>
                    <a:pt x="21" y="148"/>
                    <a:pt x="21" y="633"/>
                  </a:cubicBezTo>
                  <a:cubicBezTo>
                    <a:pt x="42" y="2719"/>
                    <a:pt x="42" y="4806"/>
                    <a:pt x="21" y="6892"/>
                  </a:cubicBezTo>
                  <a:cubicBezTo>
                    <a:pt x="0" y="7440"/>
                    <a:pt x="232" y="7525"/>
                    <a:pt x="717" y="7525"/>
                  </a:cubicBezTo>
                  <a:lnTo>
                    <a:pt x="6639" y="7525"/>
                  </a:lnTo>
                  <a:cubicBezTo>
                    <a:pt x="8599" y="7525"/>
                    <a:pt x="10580" y="7525"/>
                    <a:pt x="12540" y="7546"/>
                  </a:cubicBezTo>
                  <a:cubicBezTo>
                    <a:pt x="13004" y="7546"/>
                    <a:pt x="13215" y="7462"/>
                    <a:pt x="13215" y="6935"/>
                  </a:cubicBezTo>
                  <a:cubicBezTo>
                    <a:pt x="13173" y="4827"/>
                    <a:pt x="13194" y="2719"/>
                    <a:pt x="13215" y="612"/>
                  </a:cubicBezTo>
                  <a:cubicBezTo>
                    <a:pt x="13215" y="169"/>
                    <a:pt x="13088" y="1"/>
                    <a:pt x="12604" y="1"/>
                  </a:cubicBezTo>
                  <a:cubicBezTo>
                    <a:pt x="10612" y="11"/>
                    <a:pt x="8620" y="16"/>
                    <a:pt x="6629" y="16"/>
                  </a:cubicBezTo>
                  <a:cubicBezTo>
                    <a:pt x="4637" y="16"/>
                    <a:pt x="26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9"/>
            <p:cNvSpPr/>
            <p:nvPr/>
          </p:nvSpPr>
          <p:spPr>
            <a:xfrm rot="-970049">
              <a:off x="8316354" y="3884481"/>
              <a:ext cx="258866" cy="135797"/>
            </a:xfrm>
            <a:custGeom>
              <a:avLst/>
              <a:gdLst/>
              <a:ahLst/>
              <a:cxnLst/>
              <a:rect l="l" t="t" r="r" b="b"/>
              <a:pathLst>
                <a:path w="13342" h="6999" extrusionOk="0">
                  <a:moveTo>
                    <a:pt x="611" y="1"/>
                  </a:moveTo>
                  <a:cubicBezTo>
                    <a:pt x="148" y="1"/>
                    <a:pt x="0" y="149"/>
                    <a:pt x="0" y="591"/>
                  </a:cubicBezTo>
                  <a:cubicBezTo>
                    <a:pt x="21" y="2530"/>
                    <a:pt x="21" y="4469"/>
                    <a:pt x="0" y="6387"/>
                  </a:cubicBezTo>
                  <a:cubicBezTo>
                    <a:pt x="0" y="6851"/>
                    <a:pt x="148" y="6998"/>
                    <a:pt x="611" y="6998"/>
                  </a:cubicBezTo>
                  <a:cubicBezTo>
                    <a:pt x="2624" y="6988"/>
                    <a:pt x="4642" y="6982"/>
                    <a:pt x="6663" y="6982"/>
                  </a:cubicBezTo>
                  <a:cubicBezTo>
                    <a:pt x="8684" y="6982"/>
                    <a:pt x="10707" y="6988"/>
                    <a:pt x="12730" y="6998"/>
                  </a:cubicBezTo>
                  <a:cubicBezTo>
                    <a:pt x="13194" y="6998"/>
                    <a:pt x="13320" y="6851"/>
                    <a:pt x="13320" y="6387"/>
                  </a:cubicBezTo>
                  <a:cubicBezTo>
                    <a:pt x="13299" y="4490"/>
                    <a:pt x="13299" y="2572"/>
                    <a:pt x="13320" y="675"/>
                  </a:cubicBezTo>
                  <a:cubicBezTo>
                    <a:pt x="13341" y="149"/>
                    <a:pt x="13173" y="1"/>
                    <a:pt x="12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9"/>
            <p:cNvSpPr/>
            <p:nvPr/>
          </p:nvSpPr>
          <p:spPr>
            <a:xfrm rot="-970049">
              <a:off x="7817920" y="4028603"/>
              <a:ext cx="258866" cy="136204"/>
            </a:xfrm>
            <a:custGeom>
              <a:avLst/>
              <a:gdLst/>
              <a:ahLst/>
              <a:cxnLst/>
              <a:rect l="l" t="t" r="r" b="b"/>
              <a:pathLst>
                <a:path w="13342" h="7020" extrusionOk="0">
                  <a:moveTo>
                    <a:pt x="696" y="1"/>
                  </a:moveTo>
                  <a:cubicBezTo>
                    <a:pt x="169" y="1"/>
                    <a:pt x="1" y="148"/>
                    <a:pt x="1" y="675"/>
                  </a:cubicBezTo>
                  <a:cubicBezTo>
                    <a:pt x="43" y="2551"/>
                    <a:pt x="43" y="4448"/>
                    <a:pt x="1" y="6324"/>
                  </a:cubicBezTo>
                  <a:cubicBezTo>
                    <a:pt x="1" y="6830"/>
                    <a:pt x="148" y="7019"/>
                    <a:pt x="675" y="7019"/>
                  </a:cubicBezTo>
                  <a:cubicBezTo>
                    <a:pt x="2667" y="7009"/>
                    <a:pt x="4664" y="7003"/>
                    <a:pt x="6661" y="7003"/>
                  </a:cubicBezTo>
                  <a:cubicBezTo>
                    <a:pt x="8658" y="7003"/>
                    <a:pt x="10655" y="7009"/>
                    <a:pt x="12646" y="7019"/>
                  </a:cubicBezTo>
                  <a:cubicBezTo>
                    <a:pt x="13173" y="7019"/>
                    <a:pt x="13342" y="6872"/>
                    <a:pt x="13342" y="6345"/>
                  </a:cubicBezTo>
                  <a:cubicBezTo>
                    <a:pt x="13300" y="4490"/>
                    <a:pt x="13300" y="2614"/>
                    <a:pt x="13342" y="760"/>
                  </a:cubicBezTo>
                  <a:cubicBezTo>
                    <a:pt x="13342" y="191"/>
                    <a:pt x="13194" y="1"/>
                    <a:pt x="12604" y="1"/>
                  </a:cubicBezTo>
                  <a:cubicBezTo>
                    <a:pt x="11614" y="22"/>
                    <a:pt x="10628" y="27"/>
                    <a:pt x="9643" y="27"/>
                  </a:cubicBezTo>
                  <a:cubicBezTo>
                    <a:pt x="8658" y="27"/>
                    <a:pt x="7672" y="22"/>
                    <a:pt x="6682" y="22"/>
                  </a:cubicBezTo>
                  <a:cubicBezTo>
                    <a:pt x="4680" y="22"/>
                    <a:pt x="2677" y="22"/>
                    <a:pt x="6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9"/>
            <p:cNvSpPr/>
            <p:nvPr/>
          </p:nvSpPr>
          <p:spPr>
            <a:xfrm rot="-970049">
              <a:off x="9324798" y="3591959"/>
              <a:ext cx="256421" cy="135816"/>
            </a:xfrm>
            <a:custGeom>
              <a:avLst/>
              <a:gdLst/>
              <a:ahLst/>
              <a:cxnLst/>
              <a:rect l="l" t="t" r="r" b="b"/>
              <a:pathLst>
                <a:path w="13216" h="7000" extrusionOk="0">
                  <a:moveTo>
                    <a:pt x="582" y="0"/>
                  </a:moveTo>
                  <a:cubicBezTo>
                    <a:pt x="97" y="0"/>
                    <a:pt x="1" y="214"/>
                    <a:pt x="1" y="676"/>
                  </a:cubicBezTo>
                  <a:cubicBezTo>
                    <a:pt x="22" y="2573"/>
                    <a:pt x="43" y="4449"/>
                    <a:pt x="1" y="6346"/>
                  </a:cubicBezTo>
                  <a:cubicBezTo>
                    <a:pt x="1" y="6873"/>
                    <a:pt x="169" y="6999"/>
                    <a:pt x="675" y="6999"/>
                  </a:cubicBezTo>
                  <a:cubicBezTo>
                    <a:pt x="1329" y="6992"/>
                    <a:pt x="1982" y="6990"/>
                    <a:pt x="2634" y="6990"/>
                  </a:cubicBezTo>
                  <a:cubicBezTo>
                    <a:pt x="3940" y="6990"/>
                    <a:pt x="5242" y="6999"/>
                    <a:pt x="6534" y="6999"/>
                  </a:cubicBezTo>
                  <a:lnTo>
                    <a:pt x="12520" y="6999"/>
                  </a:lnTo>
                  <a:cubicBezTo>
                    <a:pt x="13005" y="6999"/>
                    <a:pt x="13194" y="6894"/>
                    <a:pt x="13194" y="6346"/>
                  </a:cubicBezTo>
                  <a:cubicBezTo>
                    <a:pt x="13173" y="4428"/>
                    <a:pt x="13173" y="2531"/>
                    <a:pt x="13194" y="634"/>
                  </a:cubicBezTo>
                  <a:cubicBezTo>
                    <a:pt x="13215" y="128"/>
                    <a:pt x="13047" y="2"/>
                    <a:pt x="12562" y="2"/>
                  </a:cubicBezTo>
                  <a:cubicBezTo>
                    <a:pt x="10581" y="12"/>
                    <a:pt x="8595" y="18"/>
                    <a:pt x="6608" y="18"/>
                  </a:cubicBezTo>
                  <a:cubicBezTo>
                    <a:pt x="4622" y="18"/>
                    <a:pt x="2635" y="12"/>
                    <a:pt x="654" y="2"/>
                  </a:cubicBezTo>
                  <a:cubicBezTo>
                    <a:pt x="629" y="1"/>
                    <a:pt x="605" y="0"/>
                    <a:pt x="5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9"/>
            <p:cNvSpPr/>
            <p:nvPr/>
          </p:nvSpPr>
          <p:spPr>
            <a:xfrm rot="-970049">
              <a:off x="8826899" y="3736432"/>
              <a:ext cx="255994" cy="136204"/>
            </a:xfrm>
            <a:custGeom>
              <a:avLst/>
              <a:gdLst/>
              <a:ahLst/>
              <a:cxnLst/>
              <a:rect l="l" t="t" r="r" b="b"/>
              <a:pathLst>
                <a:path w="13194" h="7020" extrusionOk="0">
                  <a:moveTo>
                    <a:pt x="611" y="1"/>
                  </a:moveTo>
                  <a:cubicBezTo>
                    <a:pt x="169" y="1"/>
                    <a:pt x="0" y="127"/>
                    <a:pt x="0" y="591"/>
                  </a:cubicBezTo>
                  <a:cubicBezTo>
                    <a:pt x="21" y="2530"/>
                    <a:pt x="21" y="4469"/>
                    <a:pt x="0" y="6387"/>
                  </a:cubicBezTo>
                  <a:cubicBezTo>
                    <a:pt x="0" y="6893"/>
                    <a:pt x="169" y="7019"/>
                    <a:pt x="654" y="7019"/>
                  </a:cubicBezTo>
                  <a:cubicBezTo>
                    <a:pt x="2635" y="7009"/>
                    <a:pt x="4616" y="7003"/>
                    <a:pt x="6597" y="7003"/>
                  </a:cubicBezTo>
                  <a:cubicBezTo>
                    <a:pt x="8578" y="7003"/>
                    <a:pt x="10559" y="7009"/>
                    <a:pt x="12541" y="7019"/>
                  </a:cubicBezTo>
                  <a:cubicBezTo>
                    <a:pt x="13025" y="7019"/>
                    <a:pt x="13194" y="6893"/>
                    <a:pt x="13194" y="6387"/>
                  </a:cubicBezTo>
                  <a:cubicBezTo>
                    <a:pt x="13173" y="4490"/>
                    <a:pt x="13173" y="2572"/>
                    <a:pt x="13194" y="675"/>
                  </a:cubicBezTo>
                  <a:cubicBezTo>
                    <a:pt x="13194" y="127"/>
                    <a:pt x="13025" y="22"/>
                    <a:pt x="12519" y="22"/>
                  </a:cubicBezTo>
                  <a:lnTo>
                    <a:pt x="6597" y="22"/>
                  </a:lnTo>
                  <a:cubicBezTo>
                    <a:pt x="4595" y="22"/>
                    <a:pt x="2614" y="22"/>
                    <a:pt x="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9"/>
            <p:cNvSpPr/>
            <p:nvPr/>
          </p:nvSpPr>
          <p:spPr>
            <a:xfrm rot="-970049">
              <a:off x="8542700" y="3643344"/>
              <a:ext cx="222875" cy="146410"/>
            </a:xfrm>
            <a:custGeom>
              <a:avLst/>
              <a:gdLst/>
              <a:ahLst/>
              <a:cxnLst/>
              <a:rect l="l" t="t" r="r" b="b"/>
              <a:pathLst>
                <a:path w="11487" h="7546" extrusionOk="0">
                  <a:moveTo>
                    <a:pt x="5796" y="1"/>
                  </a:moveTo>
                  <a:cubicBezTo>
                    <a:pt x="4068" y="1"/>
                    <a:pt x="2340" y="1"/>
                    <a:pt x="611" y="22"/>
                  </a:cubicBezTo>
                  <a:cubicBezTo>
                    <a:pt x="581" y="20"/>
                    <a:pt x="552" y="20"/>
                    <a:pt x="525" y="20"/>
                  </a:cubicBezTo>
                  <a:cubicBezTo>
                    <a:pt x="147" y="20"/>
                    <a:pt x="0" y="160"/>
                    <a:pt x="0" y="612"/>
                  </a:cubicBezTo>
                  <a:cubicBezTo>
                    <a:pt x="21" y="2719"/>
                    <a:pt x="21" y="4848"/>
                    <a:pt x="0" y="6977"/>
                  </a:cubicBezTo>
                  <a:cubicBezTo>
                    <a:pt x="0" y="7419"/>
                    <a:pt x="148" y="7546"/>
                    <a:pt x="569" y="7546"/>
                  </a:cubicBezTo>
                  <a:cubicBezTo>
                    <a:pt x="2287" y="7535"/>
                    <a:pt x="4010" y="7530"/>
                    <a:pt x="5733" y="7530"/>
                  </a:cubicBezTo>
                  <a:cubicBezTo>
                    <a:pt x="7456" y="7530"/>
                    <a:pt x="9179" y="7535"/>
                    <a:pt x="10896" y="7546"/>
                  </a:cubicBezTo>
                  <a:cubicBezTo>
                    <a:pt x="11381" y="7546"/>
                    <a:pt x="11487" y="7335"/>
                    <a:pt x="11487" y="6914"/>
                  </a:cubicBezTo>
                  <a:cubicBezTo>
                    <a:pt x="11466" y="4806"/>
                    <a:pt x="11466" y="2698"/>
                    <a:pt x="11487" y="591"/>
                  </a:cubicBezTo>
                  <a:cubicBezTo>
                    <a:pt x="11487" y="127"/>
                    <a:pt x="11318" y="1"/>
                    <a:pt x="108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9"/>
            <p:cNvSpPr/>
            <p:nvPr/>
          </p:nvSpPr>
          <p:spPr>
            <a:xfrm rot="-970049">
              <a:off x="9548896" y="3352205"/>
              <a:ext cx="215521" cy="146410"/>
            </a:xfrm>
            <a:custGeom>
              <a:avLst/>
              <a:gdLst/>
              <a:ahLst/>
              <a:cxnLst/>
              <a:rect l="l" t="t" r="r" b="b"/>
              <a:pathLst>
                <a:path w="11108" h="7546" extrusionOk="0">
                  <a:moveTo>
                    <a:pt x="653" y="1"/>
                  </a:moveTo>
                  <a:cubicBezTo>
                    <a:pt x="169" y="1"/>
                    <a:pt x="0" y="127"/>
                    <a:pt x="0" y="633"/>
                  </a:cubicBezTo>
                  <a:cubicBezTo>
                    <a:pt x="21" y="2698"/>
                    <a:pt x="21" y="4785"/>
                    <a:pt x="0" y="6871"/>
                  </a:cubicBezTo>
                  <a:cubicBezTo>
                    <a:pt x="0" y="7419"/>
                    <a:pt x="190" y="7525"/>
                    <a:pt x="696" y="7525"/>
                  </a:cubicBezTo>
                  <a:cubicBezTo>
                    <a:pt x="1237" y="7518"/>
                    <a:pt x="1778" y="7515"/>
                    <a:pt x="2318" y="7515"/>
                  </a:cubicBezTo>
                  <a:cubicBezTo>
                    <a:pt x="3398" y="7515"/>
                    <a:pt x="4475" y="7525"/>
                    <a:pt x="5543" y="7525"/>
                  </a:cubicBezTo>
                  <a:cubicBezTo>
                    <a:pt x="6365" y="7525"/>
                    <a:pt x="7187" y="7519"/>
                    <a:pt x="8009" y="7519"/>
                  </a:cubicBezTo>
                  <a:cubicBezTo>
                    <a:pt x="8831" y="7519"/>
                    <a:pt x="9653" y="7525"/>
                    <a:pt x="10475" y="7546"/>
                  </a:cubicBezTo>
                  <a:cubicBezTo>
                    <a:pt x="10939" y="7546"/>
                    <a:pt x="11086" y="7419"/>
                    <a:pt x="11086" y="6935"/>
                  </a:cubicBezTo>
                  <a:cubicBezTo>
                    <a:pt x="11065" y="4827"/>
                    <a:pt x="11065" y="2719"/>
                    <a:pt x="11086" y="612"/>
                  </a:cubicBezTo>
                  <a:cubicBezTo>
                    <a:pt x="11107" y="106"/>
                    <a:pt x="10918" y="1"/>
                    <a:pt x="10433" y="1"/>
                  </a:cubicBezTo>
                  <a:cubicBezTo>
                    <a:pt x="8799" y="11"/>
                    <a:pt x="7166" y="16"/>
                    <a:pt x="5535" y="16"/>
                  </a:cubicBezTo>
                  <a:cubicBezTo>
                    <a:pt x="3904" y="16"/>
                    <a:pt x="2276" y="11"/>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9"/>
            <p:cNvSpPr/>
            <p:nvPr/>
          </p:nvSpPr>
          <p:spPr>
            <a:xfrm rot="-970049">
              <a:off x="9050524" y="3497131"/>
              <a:ext cx="212669" cy="146041"/>
            </a:xfrm>
            <a:custGeom>
              <a:avLst/>
              <a:gdLst/>
              <a:ahLst/>
              <a:cxnLst/>
              <a:rect l="l" t="t" r="r" b="b"/>
              <a:pathLst>
                <a:path w="10961" h="7527" extrusionOk="0">
                  <a:moveTo>
                    <a:pt x="612" y="1"/>
                  </a:moveTo>
                  <a:cubicBezTo>
                    <a:pt x="169" y="1"/>
                    <a:pt x="1" y="127"/>
                    <a:pt x="1" y="591"/>
                  </a:cubicBezTo>
                  <a:cubicBezTo>
                    <a:pt x="22" y="2698"/>
                    <a:pt x="22" y="4806"/>
                    <a:pt x="1" y="6914"/>
                  </a:cubicBezTo>
                  <a:cubicBezTo>
                    <a:pt x="1" y="7377"/>
                    <a:pt x="148" y="7525"/>
                    <a:pt x="612" y="7525"/>
                  </a:cubicBezTo>
                  <a:cubicBezTo>
                    <a:pt x="1153" y="7518"/>
                    <a:pt x="1694" y="7515"/>
                    <a:pt x="2235" y="7515"/>
                  </a:cubicBezTo>
                  <a:cubicBezTo>
                    <a:pt x="3316" y="7515"/>
                    <a:pt x="4398" y="7525"/>
                    <a:pt x="5480" y="7525"/>
                  </a:cubicBezTo>
                  <a:cubicBezTo>
                    <a:pt x="6562" y="7525"/>
                    <a:pt x="7644" y="7515"/>
                    <a:pt x="8726" y="7515"/>
                  </a:cubicBezTo>
                  <a:cubicBezTo>
                    <a:pt x="9267" y="7515"/>
                    <a:pt x="9808" y="7518"/>
                    <a:pt x="10349" y="7525"/>
                  </a:cubicBezTo>
                  <a:cubicBezTo>
                    <a:pt x="10377" y="7526"/>
                    <a:pt x="10404" y="7527"/>
                    <a:pt x="10430" y="7527"/>
                  </a:cubicBezTo>
                  <a:cubicBezTo>
                    <a:pt x="10830" y="7527"/>
                    <a:pt x="10960" y="7370"/>
                    <a:pt x="10960" y="6935"/>
                  </a:cubicBezTo>
                  <a:cubicBezTo>
                    <a:pt x="10939" y="4827"/>
                    <a:pt x="10939" y="2719"/>
                    <a:pt x="10960" y="612"/>
                  </a:cubicBezTo>
                  <a:cubicBezTo>
                    <a:pt x="10960" y="148"/>
                    <a:pt x="10834" y="1"/>
                    <a:pt x="10370" y="1"/>
                  </a:cubicBezTo>
                  <a:cubicBezTo>
                    <a:pt x="8747" y="11"/>
                    <a:pt x="7119" y="16"/>
                    <a:pt x="5491" y="16"/>
                  </a:cubicBezTo>
                  <a:cubicBezTo>
                    <a:pt x="3863" y="16"/>
                    <a:pt x="2235" y="11"/>
                    <a:pt x="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9"/>
            <p:cNvSpPr/>
            <p:nvPr/>
          </p:nvSpPr>
          <p:spPr>
            <a:xfrm rot="-970049">
              <a:off x="8044452" y="3789180"/>
              <a:ext cx="210612" cy="146410"/>
            </a:xfrm>
            <a:custGeom>
              <a:avLst/>
              <a:gdLst/>
              <a:ahLst/>
              <a:cxnLst/>
              <a:rect l="l" t="t" r="r" b="b"/>
              <a:pathLst>
                <a:path w="10855" h="7546" extrusionOk="0">
                  <a:moveTo>
                    <a:pt x="633" y="1"/>
                  </a:moveTo>
                  <a:cubicBezTo>
                    <a:pt x="169" y="1"/>
                    <a:pt x="22" y="127"/>
                    <a:pt x="22" y="612"/>
                  </a:cubicBezTo>
                  <a:cubicBezTo>
                    <a:pt x="43" y="2719"/>
                    <a:pt x="43" y="4827"/>
                    <a:pt x="22" y="6935"/>
                  </a:cubicBezTo>
                  <a:cubicBezTo>
                    <a:pt x="1" y="7440"/>
                    <a:pt x="190" y="7546"/>
                    <a:pt x="675" y="7546"/>
                  </a:cubicBezTo>
                  <a:cubicBezTo>
                    <a:pt x="2256" y="7535"/>
                    <a:pt x="3842" y="7530"/>
                    <a:pt x="5430" y="7530"/>
                  </a:cubicBezTo>
                  <a:cubicBezTo>
                    <a:pt x="7019" y="7530"/>
                    <a:pt x="8610" y="7535"/>
                    <a:pt x="10201" y="7546"/>
                  </a:cubicBezTo>
                  <a:cubicBezTo>
                    <a:pt x="10686" y="7546"/>
                    <a:pt x="10855" y="7419"/>
                    <a:pt x="10855" y="6914"/>
                  </a:cubicBezTo>
                  <a:cubicBezTo>
                    <a:pt x="10813" y="4827"/>
                    <a:pt x="10813" y="2762"/>
                    <a:pt x="10855" y="675"/>
                  </a:cubicBezTo>
                  <a:cubicBezTo>
                    <a:pt x="10855" y="127"/>
                    <a:pt x="10665" y="22"/>
                    <a:pt x="10159" y="22"/>
                  </a:cubicBezTo>
                  <a:cubicBezTo>
                    <a:pt x="9632" y="29"/>
                    <a:pt x="9105" y="31"/>
                    <a:pt x="8578" y="31"/>
                  </a:cubicBezTo>
                  <a:cubicBezTo>
                    <a:pt x="7525" y="31"/>
                    <a:pt x="6471" y="22"/>
                    <a:pt x="5417" y="22"/>
                  </a:cubicBezTo>
                  <a:cubicBezTo>
                    <a:pt x="3815" y="22"/>
                    <a:pt x="2213" y="22"/>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9"/>
            <p:cNvSpPr/>
            <p:nvPr/>
          </p:nvSpPr>
          <p:spPr>
            <a:xfrm rot="-970049">
              <a:off x="8589616" y="3810417"/>
              <a:ext cx="222875" cy="135836"/>
            </a:xfrm>
            <a:custGeom>
              <a:avLst/>
              <a:gdLst/>
              <a:ahLst/>
              <a:cxnLst/>
              <a:rect l="l" t="t" r="r" b="b"/>
              <a:pathLst>
                <a:path w="11487" h="7001" extrusionOk="0">
                  <a:moveTo>
                    <a:pt x="525" y="1"/>
                  </a:moveTo>
                  <a:cubicBezTo>
                    <a:pt x="147" y="1"/>
                    <a:pt x="0" y="141"/>
                    <a:pt x="0" y="593"/>
                  </a:cubicBezTo>
                  <a:cubicBezTo>
                    <a:pt x="21" y="2532"/>
                    <a:pt x="21" y="4492"/>
                    <a:pt x="0" y="6431"/>
                  </a:cubicBezTo>
                  <a:cubicBezTo>
                    <a:pt x="0" y="6874"/>
                    <a:pt x="148" y="7000"/>
                    <a:pt x="569" y="7000"/>
                  </a:cubicBezTo>
                  <a:cubicBezTo>
                    <a:pt x="2287" y="6990"/>
                    <a:pt x="4005" y="6984"/>
                    <a:pt x="5725" y="6984"/>
                  </a:cubicBezTo>
                  <a:cubicBezTo>
                    <a:pt x="7445" y="6984"/>
                    <a:pt x="9168" y="6990"/>
                    <a:pt x="10896" y="7000"/>
                  </a:cubicBezTo>
                  <a:cubicBezTo>
                    <a:pt x="11318" y="7000"/>
                    <a:pt x="11466" y="6874"/>
                    <a:pt x="11466" y="6431"/>
                  </a:cubicBezTo>
                  <a:cubicBezTo>
                    <a:pt x="11444" y="4492"/>
                    <a:pt x="11444" y="2532"/>
                    <a:pt x="11466" y="593"/>
                  </a:cubicBezTo>
                  <a:cubicBezTo>
                    <a:pt x="11487" y="129"/>
                    <a:pt x="11318" y="3"/>
                    <a:pt x="10854" y="3"/>
                  </a:cubicBezTo>
                  <a:lnTo>
                    <a:pt x="611" y="3"/>
                  </a:lnTo>
                  <a:cubicBezTo>
                    <a:pt x="581" y="2"/>
                    <a:pt x="552" y="1"/>
                    <a:pt x="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9"/>
            <p:cNvSpPr/>
            <p:nvPr/>
          </p:nvSpPr>
          <p:spPr>
            <a:xfrm rot="-970049">
              <a:off x="9595882" y="3519366"/>
              <a:ext cx="215114" cy="136204"/>
            </a:xfrm>
            <a:custGeom>
              <a:avLst/>
              <a:gdLst/>
              <a:ahLst/>
              <a:cxnLst/>
              <a:rect l="l" t="t" r="r" b="b"/>
              <a:pathLst>
                <a:path w="11087" h="7020" extrusionOk="0">
                  <a:moveTo>
                    <a:pt x="653" y="1"/>
                  </a:moveTo>
                  <a:cubicBezTo>
                    <a:pt x="190" y="1"/>
                    <a:pt x="0" y="106"/>
                    <a:pt x="0" y="633"/>
                  </a:cubicBezTo>
                  <a:cubicBezTo>
                    <a:pt x="21" y="2572"/>
                    <a:pt x="21" y="4490"/>
                    <a:pt x="0" y="6429"/>
                  </a:cubicBezTo>
                  <a:cubicBezTo>
                    <a:pt x="0" y="6893"/>
                    <a:pt x="148" y="7019"/>
                    <a:pt x="611" y="7019"/>
                  </a:cubicBezTo>
                  <a:cubicBezTo>
                    <a:pt x="2255" y="7009"/>
                    <a:pt x="3899" y="7003"/>
                    <a:pt x="5543" y="7003"/>
                  </a:cubicBezTo>
                  <a:cubicBezTo>
                    <a:pt x="7187" y="7003"/>
                    <a:pt x="8831" y="7009"/>
                    <a:pt x="10475" y="7019"/>
                  </a:cubicBezTo>
                  <a:cubicBezTo>
                    <a:pt x="10981" y="7019"/>
                    <a:pt x="11086" y="6851"/>
                    <a:pt x="11086" y="6366"/>
                  </a:cubicBezTo>
                  <a:cubicBezTo>
                    <a:pt x="11065" y="4469"/>
                    <a:pt x="11065" y="2551"/>
                    <a:pt x="11086" y="654"/>
                  </a:cubicBezTo>
                  <a:cubicBezTo>
                    <a:pt x="11086" y="148"/>
                    <a:pt x="10939" y="22"/>
                    <a:pt x="10454" y="22"/>
                  </a:cubicBezTo>
                  <a:lnTo>
                    <a:pt x="5585" y="22"/>
                  </a:lnTo>
                  <a:cubicBezTo>
                    <a:pt x="3941" y="22"/>
                    <a:pt x="2297" y="22"/>
                    <a:pt x="6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9"/>
            <p:cNvSpPr/>
            <p:nvPr/>
          </p:nvSpPr>
          <p:spPr>
            <a:xfrm rot="-970049">
              <a:off x="9097607" y="3664608"/>
              <a:ext cx="212669" cy="135816"/>
            </a:xfrm>
            <a:custGeom>
              <a:avLst/>
              <a:gdLst/>
              <a:ahLst/>
              <a:cxnLst/>
              <a:rect l="l" t="t" r="r" b="b"/>
              <a:pathLst>
                <a:path w="10961" h="7000" extrusionOk="0">
                  <a:moveTo>
                    <a:pt x="534" y="0"/>
                  </a:moveTo>
                  <a:cubicBezTo>
                    <a:pt x="149" y="0"/>
                    <a:pt x="1" y="157"/>
                    <a:pt x="1" y="592"/>
                  </a:cubicBezTo>
                  <a:cubicBezTo>
                    <a:pt x="22" y="2531"/>
                    <a:pt x="22" y="4491"/>
                    <a:pt x="1" y="6430"/>
                  </a:cubicBezTo>
                  <a:cubicBezTo>
                    <a:pt x="1" y="6873"/>
                    <a:pt x="169" y="6999"/>
                    <a:pt x="591" y="6999"/>
                  </a:cubicBezTo>
                  <a:cubicBezTo>
                    <a:pt x="2224" y="6989"/>
                    <a:pt x="3857" y="6983"/>
                    <a:pt x="5491" y="6983"/>
                  </a:cubicBezTo>
                  <a:cubicBezTo>
                    <a:pt x="7124" y="6983"/>
                    <a:pt x="8758" y="6989"/>
                    <a:pt x="10391" y="6999"/>
                  </a:cubicBezTo>
                  <a:cubicBezTo>
                    <a:pt x="10791" y="6999"/>
                    <a:pt x="10960" y="6873"/>
                    <a:pt x="10960" y="6430"/>
                  </a:cubicBezTo>
                  <a:cubicBezTo>
                    <a:pt x="10939" y="4491"/>
                    <a:pt x="10939" y="2531"/>
                    <a:pt x="10960" y="592"/>
                  </a:cubicBezTo>
                  <a:cubicBezTo>
                    <a:pt x="10960" y="107"/>
                    <a:pt x="10791" y="2"/>
                    <a:pt x="10349" y="2"/>
                  </a:cubicBezTo>
                  <a:lnTo>
                    <a:pt x="612" y="2"/>
                  </a:lnTo>
                  <a:cubicBezTo>
                    <a:pt x="585" y="1"/>
                    <a:pt x="559" y="0"/>
                    <a:pt x="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9"/>
            <p:cNvSpPr/>
            <p:nvPr/>
          </p:nvSpPr>
          <p:spPr>
            <a:xfrm rot="-970049">
              <a:off x="8090987" y="3956405"/>
              <a:ext cx="210612" cy="135836"/>
            </a:xfrm>
            <a:custGeom>
              <a:avLst/>
              <a:gdLst/>
              <a:ahLst/>
              <a:cxnLst/>
              <a:rect l="l" t="t" r="r" b="b"/>
              <a:pathLst>
                <a:path w="10855" h="7001" extrusionOk="0">
                  <a:moveTo>
                    <a:pt x="654" y="1"/>
                  </a:moveTo>
                  <a:cubicBezTo>
                    <a:pt x="169" y="1"/>
                    <a:pt x="22" y="127"/>
                    <a:pt x="22" y="633"/>
                  </a:cubicBezTo>
                  <a:cubicBezTo>
                    <a:pt x="43" y="2530"/>
                    <a:pt x="43" y="4448"/>
                    <a:pt x="22" y="6345"/>
                  </a:cubicBezTo>
                  <a:cubicBezTo>
                    <a:pt x="0" y="6893"/>
                    <a:pt x="211" y="6998"/>
                    <a:pt x="717" y="6998"/>
                  </a:cubicBezTo>
                  <a:cubicBezTo>
                    <a:pt x="1230" y="6991"/>
                    <a:pt x="1745" y="6989"/>
                    <a:pt x="2262" y="6989"/>
                  </a:cubicBezTo>
                  <a:cubicBezTo>
                    <a:pt x="3295" y="6989"/>
                    <a:pt x="4335" y="6998"/>
                    <a:pt x="5375" y="6998"/>
                  </a:cubicBezTo>
                  <a:cubicBezTo>
                    <a:pt x="6443" y="6998"/>
                    <a:pt x="7511" y="6989"/>
                    <a:pt x="8572" y="6989"/>
                  </a:cubicBezTo>
                  <a:cubicBezTo>
                    <a:pt x="9103" y="6989"/>
                    <a:pt x="9632" y="6991"/>
                    <a:pt x="10159" y="6998"/>
                  </a:cubicBezTo>
                  <a:cubicBezTo>
                    <a:pt x="10191" y="6999"/>
                    <a:pt x="10221" y="7000"/>
                    <a:pt x="10250" y="7000"/>
                  </a:cubicBezTo>
                  <a:cubicBezTo>
                    <a:pt x="10706" y="7000"/>
                    <a:pt x="10855" y="6840"/>
                    <a:pt x="10855" y="6345"/>
                  </a:cubicBezTo>
                  <a:cubicBezTo>
                    <a:pt x="10812" y="4448"/>
                    <a:pt x="10812" y="2572"/>
                    <a:pt x="10855" y="675"/>
                  </a:cubicBezTo>
                  <a:cubicBezTo>
                    <a:pt x="10855" y="191"/>
                    <a:pt x="10728" y="1"/>
                    <a:pt x="10180" y="1"/>
                  </a:cubicBezTo>
                  <a:cubicBezTo>
                    <a:pt x="8599" y="11"/>
                    <a:pt x="7014" y="17"/>
                    <a:pt x="5425" y="17"/>
                  </a:cubicBezTo>
                  <a:cubicBezTo>
                    <a:pt x="3836" y="17"/>
                    <a:pt x="2245" y="11"/>
                    <a:pt x="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9"/>
            <p:cNvSpPr/>
            <p:nvPr/>
          </p:nvSpPr>
          <p:spPr>
            <a:xfrm rot="-970049">
              <a:off x="7574270" y="3471541"/>
              <a:ext cx="2381597" cy="596854"/>
            </a:xfrm>
            <a:custGeom>
              <a:avLst/>
              <a:gdLst/>
              <a:ahLst/>
              <a:cxnLst/>
              <a:rect l="l" t="t" r="r" b="b"/>
              <a:pathLst>
                <a:path w="122748" h="30762" extrusionOk="0">
                  <a:moveTo>
                    <a:pt x="22318" y="7534"/>
                  </a:moveTo>
                  <a:cubicBezTo>
                    <a:pt x="22778" y="7534"/>
                    <a:pt x="22910" y="7712"/>
                    <a:pt x="22910" y="8210"/>
                  </a:cubicBezTo>
                  <a:cubicBezTo>
                    <a:pt x="22868" y="10254"/>
                    <a:pt x="22868" y="12320"/>
                    <a:pt x="22910" y="14385"/>
                  </a:cubicBezTo>
                  <a:cubicBezTo>
                    <a:pt x="22910" y="14912"/>
                    <a:pt x="22762" y="15060"/>
                    <a:pt x="22235" y="15060"/>
                  </a:cubicBezTo>
                  <a:cubicBezTo>
                    <a:pt x="21561" y="15053"/>
                    <a:pt x="20887" y="15050"/>
                    <a:pt x="20212" y="15050"/>
                  </a:cubicBezTo>
                  <a:cubicBezTo>
                    <a:pt x="18863" y="15050"/>
                    <a:pt x="17514" y="15060"/>
                    <a:pt x="16166" y="15060"/>
                  </a:cubicBezTo>
                  <a:cubicBezTo>
                    <a:pt x="14859" y="15060"/>
                    <a:pt x="13543" y="15050"/>
                    <a:pt x="12223" y="15050"/>
                  </a:cubicBezTo>
                  <a:cubicBezTo>
                    <a:pt x="11564" y="15050"/>
                    <a:pt x="10903" y="15053"/>
                    <a:pt x="10243" y="15060"/>
                  </a:cubicBezTo>
                  <a:cubicBezTo>
                    <a:pt x="9716" y="15060"/>
                    <a:pt x="9590" y="14912"/>
                    <a:pt x="9590" y="14385"/>
                  </a:cubicBezTo>
                  <a:cubicBezTo>
                    <a:pt x="9611" y="12320"/>
                    <a:pt x="9611" y="10254"/>
                    <a:pt x="9590" y="8189"/>
                  </a:cubicBezTo>
                  <a:cubicBezTo>
                    <a:pt x="9569" y="7683"/>
                    <a:pt x="9737" y="7536"/>
                    <a:pt x="10264" y="7536"/>
                  </a:cubicBezTo>
                  <a:cubicBezTo>
                    <a:pt x="12256" y="7546"/>
                    <a:pt x="14253" y="7551"/>
                    <a:pt x="16250" y="7551"/>
                  </a:cubicBezTo>
                  <a:cubicBezTo>
                    <a:pt x="18247" y="7551"/>
                    <a:pt x="20244" y="7546"/>
                    <a:pt x="22235" y="7536"/>
                  </a:cubicBezTo>
                  <a:cubicBezTo>
                    <a:pt x="22264" y="7534"/>
                    <a:pt x="22291" y="7534"/>
                    <a:pt x="22318" y="7534"/>
                  </a:cubicBezTo>
                  <a:close/>
                  <a:moveTo>
                    <a:pt x="49023" y="7536"/>
                  </a:moveTo>
                  <a:cubicBezTo>
                    <a:pt x="49466" y="7536"/>
                    <a:pt x="49634" y="7641"/>
                    <a:pt x="49634" y="8126"/>
                  </a:cubicBezTo>
                  <a:cubicBezTo>
                    <a:pt x="49613" y="10233"/>
                    <a:pt x="49613" y="12341"/>
                    <a:pt x="49634" y="14449"/>
                  </a:cubicBezTo>
                  <a:cubicBezTo>
                    <a:pt x="49655" y="14954"/>
                    <a:pt x="49445" y="15060"/>
                    <a:pt x="48981" y="15060"/>
                  </a:cubicBezTo>
                  <a:lnTo>
                    <a:pt x="42995" y="15060"/>
                  </a:lnTo>
                  <a:cubicBezTo>
                    <a:pt x="41661" y="15060"/>
                    <a:pt x="40326" y="15050"/>
                    <a:pt x="38997" y="15050"/>
                  </a:cubicBezTo>
                  <a:cubicBezTo>
                    <a:pt x="38333" y="15050"/>
                    <a:pt x="37670" y="15053"/>
                    <a:pt x="37010" y="15060"/>
                  </a:cubicBezTo>
                  <a:cubicBezTo>
                    <a:pt x="36504" y="15060"/>
                    <a:pt x="36314" y="14933"/>
                    <a:pt x="36314" y="14406"/>
                  </a:cubicBezTo>
                  <a:cubicBezTo>
                    <a:pt x="36335" y="12320"/>
                    <a:pt x="36335" y="10233"/>
                    <a:pt x="36314" y="8147"/>
                  </a:cubicBezTo>
                  <a:cubicBezTo>
                    <a:pt x="36314" y="7704"/>
                    <a:pt x="36441" y="7536"/>
                    <a:pt x="36904" y="7536"/>
                  </a:cubicBezTo>
                  <a:close/>
                  <a:moveTo>
                    <a:pt x="76317" y="7515"/>
                  </a:moveTo>
                  <a:cubicBezTo>
                    <a:pt x="76780" y="7515"/>
                    <a:pt x="76907" y="7683"/>
                    <a:pt x="76907" y="8126"/>
                  </a:cubicBezTo>
                  <a:cubicBezTo>
                    <a:pt x="76886" y="10233"/>
                    <a:pt x="76886" y="12341"/>
                    <a:pt x="76907" y="14449"/>
                  </a:cubicBezTo>
                  <a:cubicBezTo>
                    <a:pt x="76907" y="14975"/>
                    <a:pt x="76696" y="15060"/>
                    <a:pt x="76254" y="15060"/>
                  </a:cubicBezTo>
                  <a:lnTo>
                    <a:pt x="64409" y="15060"/>
                  </a:lnTo>
                  <a:cubicBezTo>
                    <a:pt x="63924" y="15060"/>
                    <a:pt x="63713" y="14975"/>
                    <a:pt x="63713" y="14406"/>
                  </a:cubicBezTo>
                  <a:cubicBezTo>
                    <a:pt x="63734" y="12320"/>
                    <a:pt x="63734" y="10254"/>
                    <a:pt x="63713" y="8168"/>
                  </a:cubicBezTo>
                  <a:cubicBezTo>
                    <a:pt x="63713" y="7683"/>
                    <a:pt x="63840" y="7515"/>
                    <a:pt x="64346" y="7515"/>
                  </a:cubicBezTo>
                  <a:cubicBezTo>
                    <a:pt x="66337" y="7525"/>
                    <a:pt x="68334" y="7530"/>
                    <a:pt x="70331" y="7530"/>
                  </a:cubicBezTo>
                  <a:cubicBezTo>
                    <a:pt x="72328" y="7530"/>
                    <a:pt x="74325" y="7525"/>
                    <a:pt x="76317" y="7515"/>
                  </a:cubicBezTo>
                  <a:close/>
                  <a:moveTo>
                    <a:pt x="88562" y="7515"/>
                  </a:moveTo>
                  <a:cubicBezTo>
                    <a:pt x="89026" y="7515"/>
                    <a:pt x="89152" y="7683"/>
                    <a:pt x="89152" y="8126"/>
                  </a:cubicBezTo>
                  <a:cubicBezTo>
                    <a:pt x="89131" y="10233"/>
                    <a:pt x="89131" y="12341"/>
                    <a:pt x="89152" y="14449"/>
                  </a:cubicBezTo>
                  <a:cubicBezTo>
                    <a:pt x="89152" y="14912"/>
                    <a:pt x="89005" y="15060"/>
                    <a:pt x="88541" y="15060"/>
                  </a:cubicBezTo>
                  <a:cubicBezTo>
                    <a:pt x="88000" y="15053"/>
                    <a:pt x="87459" y="15050"/>
                    <a:pt x="86918" y="15050"/>
                  </a:cubicBezTo>
                  <a:cubicBezTo>
                    <a:pt x="85836" y="15050"/>
                    <a:pt x="84754" y="15060"/>
                    <a:pt x="83672" y="15060"/>
                  </a:cubicBezTo>
                  <a:cubicBezTo>
                    <a:pt x="82576" y="15060"/>
                    <a:pt x="81499" y="15050"/>
                    <a:pt x="80422" y="15050"/>
                  </a:cubicBezTo>
                  <a:cubicBezTo>
                    <a:pt x="79883" y="15050"/>
                    <a:pt x="79345" y="15053"/>
                    <a:pt x="78804" y="15060"/>
                  </a:cubicBezTo>
                  <a:cubicBezTo>
                    <a:pt x="78340" y="15060"/>
                    <a:pt x="78193" y="14891"/>
                    <a:pt x="78193" y="14449"/>
                  </a:cubicBezTo>
                  <a:cubicBezTo>
                    <a:pt x="78214" y="12341"/>
                    <a:pt x="78214" y="10233"/>
                    <a:pt x="78193" y="8126"/>
                  </a:cubicBezTo>
                  <a:cubicBezTo>
                    <a:pt x="78193" y="7662"/>
                    <a:pt x="78340" y="7515"/>
                    <a:pt x="78804" y="7515"/>
                  </a:cubicBezTo>
                  <a:cubicBezTo>
                    <a:pt x="80427" y="7525"/>
                    <a:pt x="82049" y="7530"/>
                    <a:pt x="83675" y="7530"/>
                  </a:cubicBezTo>
                  <a:cubicBezTo>
                    <a:pt x="85300" y="7530"/>
                    <a:pt x="86929" y="7525"/>
                    <a:pt x="88562" y="7515"/>
                  </a:cubicBezTo>
                  <a:close/>
                  <a:moveTo>
                    <a:pt x="103041" y="7515"/>
                  </a:moveTo>
                  <a:cubicBezTo>
                    <a:pt x="103505" y="7515"/>
                    <a:pt x="103652" y="7683"/>
                    <a:pt x="103652" y="8126"/>
                  </a:cubicBezTo>
                  <a:cubicBezTo>
                    <a:pt x="103631" y="10233"/>
                    <a:pt x="103610" y="12341"/>
                    <a:pt x="103652" y="14449"/>
                  </a:cubicBezTo>
                  <a:cubicBezTo>
                    <a:pt x="103652" y="14975"/>
                    <a:pt x="103442" y="15060"/>
                    <a:pt x="102978" y="15060"/>
                  </a:cubicBezTo>
                  <a:lnTo>
                    <a:pt x="97056" y="15060"/>
                  </a:lnTo>
                  <a:cubicBezTo>
                    <a:pt x="95735" y="15060"/>
                    <a:pt x="94405" y="15050"/>
                    <a:pt x="93078" y="15050"/>
                  </a:cubicBezTo>
                  <a:cubicBezTo>
                    <a:pt x="92414" y="15050"/>
                    <a:pt x="91751" y="15053"/>
                    <a:pt x="91091" y="15060"/>
                  </a:cubicBezTo>
                  <a:cubicBezTo>
                    <a:pt x="90585" y="15060"/>
                    <a:pt x="90459" y="14891"/>
                    <a:pt x="90459" y="14406"/>
                  </a:cubicBezTo>
                  <a:cubicBezTo>
                    <a:pt x="90480" y="12341"/>
                    <a:pt x="90480" y="10254"/>
                    <a:pt x="90459" y="8168"/>
                  </a:cubicBezTo>
                  <a:cubicBezTo>
                    <a:pt x="90438" y="7683"/>
                    <a:pt x="90585" y="7515"/>
                    <a:pt x="91070" y="7515"/>
                  </a:cubicBezTo>
                  <a:cubicBezTo>
                    <a:pt x="93072" y="7525"/>
                    <a:pt x="95069" y="7530"/>
                    <a:pt x="97064" y="7530"/>
                  </a:cubicBezTo>
                  <a:cubicBezTo>
                    <a:pt x="99058" y="7530"/>
                    <a:pt x="101050" y="7525"/>
                    <a:pt x="103041" y="7515"/>
                  </a:cubicBezTo>
                  <a:close/>
                  <a:moveTo>
                    <a:pt x="115371" y="7515"/>
                  </a:moveTo>
                  <a:cubicBezTo>
                    <a:pt x="115856" y="7515"/>
                    <a:pt x="116024" y="7641"/>
                    <a:pt x="116024" y="8147"/>
                  </a:cubicBezTo>
                  <a:cubicBezTo>
                    <a:pt x="116003" y="10254"/>
                    <a:pt x="116003" y="12362"/>
                    <a:pt x="116024" y="14470"/>
                  </a:cubicBezTo>
                  <a:cubicBezTo>
                    <a:pt x="116024" y="14933"/>
                    <a:pt x="115877" y="15060"/>
                    <a:pt x="115413" y="15060"/>
                  </a:cubicBezTo>
                  <a:cubicBezTo>
                    <a:pt x="114865" y="15053"/>
                    <a:pt x="114317" y="15050"/>
                    <a:pt x="113769" y="15050"/>
                  </a:cubicBezTo>
                  <a:cubicBezTo>
                    <a:pt x="112673" y="15050"/>
                    <a:pt x="111577" y="15060"/>
                    <a:pt x="110481" y="15060"/>
                  </a:cubicBezTo>
                  <a:cubicBezTo>
                    <a:pt x="109399" y="15060"/>
                    <a:pt x="108317" y="15050"/>
                    <a:pt x="107235" y="15050"/>
                  </a:cubicBezTo>
                  <a:cubicBezTo>
                    <a:pt x="106694" y="15050"/>
                    <a:pt x="106154" y="15053"/>
                    <a:pt x="105613" y="15060"/>
                  </a:cubicBezTo>
                  <a:cubicBezTo>
                    <a:pt x="105128" y="15060"/>
                    <a:pt x="104938" y="14933"/>
                    <a:pt x="104938" y="14385"/>
                  </a:cubicBezTo>
                  <a:cubicBezTo>
                    <a:pt x="104959" y="12320"/>
                    <a:pt x="104959" y="10233"/>
                    <a:pt x="104938" y="8147"/>
                  </a:cubicBezTo>
                  <a:cubicBezTo>
                    <a:pt x="104917" y="7662"/>
                    <a:pt x="105086" y="7515"/>
                    <a:pt x="105570" y="7515"/>
                  </a:cubicBezTo>
                  <a:cubicBezTo>
                    <a:pt x="107204" y="7525"/>
                    <a:pt x="108837" y="7530"/>
                    <a:pt x="110471" y="7530"/>
                  </a:cubicBezTo>
                  <a:cubicBezTo>
                    <a:pt x="112104" y="7530"/>
                    <a:pt x="113737" y="7525"/>
                    <a:pt x="115371" y="7515"/>
                  </a:cubicBezTo>
                  <a:close/>
                  <a:moveTo>
                    <a:pt x="61795" y="7536"/>
                  </a:moveTo>
                  <a:cubicBezTo>
                    <a:pt x="62259" y="7536"/>
                    <a:pt x="62407" y="7662"/>
                    <a:pt x="62407" y="8126"/>
                  </a:cubicBezTo>
                  <a:cubicBezTo>
                    <a:pt x="62385" y="10233"/>
                    <a:pt x="62385" y="12341"/>
                    <a:pt x="62407" y="14449"/>
                  </a:cubicBezTo>
                  <a:cubicBezTo>
                    <a:pt x="62407" y="14891"/>
                    <a:pt x="62322" y="15081"/>
                    <a:pt x="61837" y="15081"/>
                  </a:cubicBezTo>
                  <a:cubicBezTo>
                    <a:pt x="60109" y="15070"/>
                    <a:pt x="58386" y="15065"/>
                    <a:pt x="56666" y="15065"/>
                  </a:cubicBezTo>
                  <a:cubicBezTo>
                    <a:pt x="54946" y="15065"/>
                    <a:pt x="53228" y="15070"/>
                    <a:pt x="51510" y="15081"/>
                  </a:cubicBezTo>
                  <a:cubicBezTo>
                    <a:pt x="51089" y="15081"/>
                    <a:pt x="50941" y="14954"/>
                    <a:pt x="50941" y="14512"/>
                  </a:cubicBezTo>
                  <a:cubicBezTo>
                    <a:pt x="50941" y="12383"/>
                    <a:pt x="50941" y="10254"/>
                    <a:pt x="50941" y="8147"/>
                  </a:cubicBezTo>
                  <a:cubicBezTo>
                    <a:pt x="50920" y="7662"/>
                    <a:pt x="51110" y="7557"/>
                    <a:pt x="51552" y="7557"/>
                  </a:cubicBezTo>
                  <a:lnTo>
                    <a:pt x="56737" y="7557"/>
                  </a:lnTo>
                  <a:cubicBezTo>
                    <a:pt x="58423" y="7557"/>
                    <a:pt x="60109" y="7557"/>
                    <a:pt x="61795" y="7536"/>
                  </a:cubicBezTo>
                  <a:close/>
                  <a:moveTo>
                    <a:pt x="34354" y="7557"/>
                  </a:moveTo>
                  <a:cubicBezTo>
                    <a:pt x="34839" y="7557"/>
                    <a:pt x="35029" y="7683"/>
                    <a:pt x="35029" y="8210"/>
                  </a:cubicBezTo>
                  <a:cubicBezTo>
                    <a:pt x="35008" y="10297"/>
                    <a:pt x="35008" y="12383"/>
                    <a:pt x="35029" y="14470"/>
                  </a:cubicBezTo>
                  <a:cubicBezTo>
                    <a:pt x="35029" y="14954"/>
                    <a:pt x="34881" y="15102"/>
                    <a:pt x="34396" y="15102"/>
                  </a:cubicBezTo>
                  <a:cubicBezTo>
                    <a:pt x="32805" y="15091"/>
                    <a:pt x="31214" y="15086"/>
                    <a:pt x="29623" y="15086"/>
                  </a:cubicBezTo>
                  <a:cubicBezTo>
                    <a:pt x="28031" y="15086"/>
                    <a:pt x="26440" y="15091"/>
                    <a:pt x="24849" y="15102"/>
                  </a:cubicBezTo>
                  <a:cubicBezTo>
                    <a:pt x="24385" y="15102"/>
                    <a:pt x="24196" y="14975"/>
                    <a:pt x="24196" y="14470"/>
                  </a:cubicBezTo>
                  <a:cubicBezTo>
                    <a:pt x="24217" y="12362"/>
                    <a:pt x="24217" y="10254"/>
                    <a:pt x="24196" y="8147"/>
                  </a:cubicBezTo>
                  <a:cubicBezTo>
                    <a:pt x="24196" y="7683"/>
                    <a:pt x="24364" y="7557"/>
                    <a:pt x="24807" y="7557"/>
                  </a:cubicBezTo>
                  <a:lnTo>
                    <a:pt x="29612" y="7557"/>
                  </a:lnTo>
                  <a:cubicBezTo>
                    <a:pt x="30666" y="7557"/>
                    <a:pt x="31720" y="7566"/>
                    <a:pt x="32773" y="7566"/>
                  </a:cubicBezTo>
                  <a:cubicBezTo>
                    <a:pt x="33300" y="7566"/>
                    <a:pt x="33827" y="7564"/>
                    <a:pt x="34354" y="7557"/>
                  </a:cubicBezTo>
                  <a:close/>
                  <a:moveTo>
                    <a:pt x="34375" y="16472"/>
                  </a:moveTo>
                  <a:cubicBezTo>
                    <a:pt x="34923" y="16472"/>
                    <a:pt x="35029" y="16683"/>
                    <a:pt x="35029" y="17167"/>
                  </a:cubicBezTo>
                  <a:cubicBezTo>
                    <a:pt x="35008" y="19043"/>
                    <a:pt x="34986" y="20940"/>
                    <a:pt x="35029" y="22816"/>
                  </a:cubicBezTo>
                  <a:cubicBezTo>
                    <a:pt x="35029" y="23343"/>
                    <a:pt x="34881" y="23490"/>
                    <a:pt x="34354" y="23490"/>
                  </a:cubicBezTo>
                  <a:cubicBezTo>
                    <a:pt x="33820" y="23483"/>
                    <a:pt x="33286" y="23481"/>
                    <a:pt x="32752" y="23481"/>
                  </a:cubicBezTo>
                  <a:cubicBezTo>
                    <a:pt x="31685" y="23481"/>
                    <a:pt x="30617" y="23490"/>
                    <a:pt x="29549" y="23490"/>
                  </a:cubicBezTo>
                  <a:cubicBezTo>
                    <a:pt x="28509" y="23490"/>
                    <a:pt x="27479" y="23481"/>
                    <a:pt x="26445" y="23481"/>
                  </a:cubicBezTo>
                  <a:cubicBezTo>
                    <a:pt x="25928" y="23481"/>
                    <a:pt x="25411" y="23483"/>
                    <a:pt x="24891" y="23490"/>
                  </a:cubicBezTo>
                  <a:cubicBezTo>
                    <a:pt x="24385" y="23490"/>
                    <a:pt x="24196" y="23385"/>
                    <a:pt x="24196" y="22837"/>
                  </a:cubicBezTo>
                  <a:cubicBezTo>
                    <a:pt x="24217" y="20940"/>
                    <a:pt x="24217" y="19022"/>
                    <a:pt x="24196" y="17125"/>
                  </a:cubicBezTo>
                  <a:cubicBezTo>
                    <a:pt x="24196" y="16619"/>
                    <a:pt x="24343" y="16472"/>
                    <a:pt x="24828" y="16472"/>
                  </a:cubicBezTo>
                  <a:cubicBezTo>
                    <a:pt x="26665" y="16484"/>
                    <a:pt x="28503" y="16496"/>
                    <a:pt x="30340" y="16496"/>
                  </a:cubicBezTo>
                  <a:cubicBezTo>
                    <a:pt x="31685" y="16496"/>
                    <a:pt x="33030" y="16490"/>
                    <a:pt x="34375" y="16472"/>
                  </a:cubicBezTo>
                  <a:close/>
                  <a:moveTo>
                    <a:pt x="102999" y="16493"/>
                  </a:moveTo>
                  <a:cubicBezTo>
                    <a:pt x="103484" y="16493"/>
                    <a:pt x="103652" y="16619"/>
                    <a:pt x="103652" y="17125"/>
                  </a:cubicBezTo>
                  <a:cubicBezTo>
                    <a:pt x="103610" y="19022"/>
                    <a:pt x="103610" y="20940"/>
                    <a:pt x="103652" y="22837"/>
                  </a:cubicBezTo>
                  <a:cubicBezTo>
                    <a:pt x="103652" y="23385"/>
                    <a:pt x="103463" y="23490"/>
                    <a:pt x="102957" y="23490"/>
                  </a:cubicBezTo>
                  <a:lnTo>
                    <a:pt x="96971" y="23490"/>
                  </a:lnTo>
                  <a:cubicBezTo>
                    <a:pt x="95679" y="23490"/>
                    <a:pt x="94377" y="23481"/>
                    <a:pt x="93078" y="23481"/>
                  </a:cubicBezTo>
                  <a:cubicBezTo>
                    <a:pt x="92428" y="23481"/>
                    <a:pt x="91780" y="23483"/>
                    <a:pt x="91133" y="23490"/>
                  </a:cubicBezTo>
                  <a:cubicBezTo>
                    <a:pt x="91103" y="23491"/>
                    <a:pt x="91074" y="23492"/>
                    <a:pt x="91045" y="23492"/>
                  </a:cubicBezTo>
                  <a:cubicBezTo>
                    <a:pt x="90608" y="23492"/>
                    <a:pt x="90459" y="23332"/>
                    <a:pt x="90459" y="22837"/>
                  </a:cubicBezTo>
                  <a:cubicBezTo>
                    <a:pt x="90480" y="20940"/>
                    <a:pt x="90480" y="19064"/>
                    <a:pt x="90459" y="17188"/>
                  </a:cubicBezTo>
                  <a:cubicBezTo>
                    <a:pt x="90438" y="16683"/>
                    <a:pt x="90543" y="16493"/>
                    <a:pt x="91091" y="16493"/>
                  </a:cubicBezTo>
                  <a:cubicBezTo>
                    <a:pt x="93083" y="16503"/>
                    <a:pt x="95069" y="16509"/>
                    <a:pt x="97053" y="16509"/>
                  </a:cubicBezTo>
                  <a:cubicBezTo>
                    <a:pt x="99037" y="16509"/>
                    <a:pt x="101018" y="16503"/>
                    <a:pt x="102999" y="16493"/>
                  </a:cubicBezTo>
                  <a:close/>
                  <a:moveTo>
                    <a:pt x="22172" y="16493"/>
                  </a:moveTo>
                  <a:cubicBezTo>
                    <a:pt x="22762" y="16493"/>
                    <a:pt x="22910" y="16683"/>
                    <a:pt x="22910" y="17252"/>
                  </a:cubicBezTo>
                  <a:cubicBezTo>
                    <a:pt x="22868" y="19127"/>
                    <a:pt x="22868" y="20982"/>
                    <a:pt x="22910" y="22858"/>
                  </a:cubicBezTo>
                  <a:cubicBezTo>
                    <a:pt x="22910" y="23385"/>
                    <a:pt x="22741" y="23511"/>
                    <a:pt x="22214" y="23511"/>
                  </a:cubicBezTo>
                  <a:cubicBezTo>
                    <a:pt x="20223" y="23501"/>
                    <a:pt x="18226" y="23495"/>
                    <a:pt x="16229" y="23495"/>
                  </a:cubicBezTo>
                  <a:cubicBezTo>
                    <a:pt x="14232" y="23495"/>
                    <a:pt x="12235" y="23501"/>
                    <a:pt x="10243" y="23511"/>
                  </a:cubicBezTo>
                  <a:cubicBezTo>
                    <a:pt x="9716" y="23511"/>
                    <a:pt x="9590" y="23343"/>
                    <a:pt x="9590" y="22837"/>
                  </a:cubicBezTo>
                  <a:cubicBezTo>
                    <a:pt x="9611" y="20940"/>
                    <a:pt x="9611" y="19064"/>
                    <a:pt x="9590" y="17167"/>
                  </a:cubicBezTo>
                  <a:cubicBezTo>
                    <a:pt x="9569" y="16640"/>
                    <a:pt x="9737" y="16514"/>
                    <a:pt x="10264" y="16514"/>
                  </a:cubicBezTo>
                  <a:lnTo>
                    <a:pt x="16250" y="16514"/>
                  </a:lnTo>
                  <a:cubicBezTo>
                    <a:pt x="17240" y="16514"/>
                    <a:pt x="18226" y="16519"/>
                    <a:pt x="19211" y="16519"/>
                  </a:cubicBezTo>
                  <a:cubicBezTo>
                    <a:pt x="20196" y="16519"/>
                    <a:pt x="21182" y="16514"/>
                    <a:pt x="22172" y="16493"/>
                  </a:cubicBezTo>
                  <a:close/>
                  <a:moveTo>
                    <a:pt x="49051" y="16512"/>
                  </a:moveTo>
                  <a:cubicBezTo>
                    <a:pt x="49504" y="16512"/>
                    <a:pt x="49634" y="16672"/>
                    <a:pt x="49634" y="17167"/>
                  </a:cubicBezTo>
                  <a:cubicBezTo>
                    <a:pt x="49613" y="19085"/>
                    <a:pt x="49613" y="21003"/>
                    <a:pt x="49634" y="22900"/>
                  </a:cubicBezTo>
                  <a:cubicBezTo>
                    <a:pt x="49634" y="23364"/>
                    <a:pt x="49508" y="23511"/>
                    <a:pt x="49044" y="23511"/>
                  </a:cubicBezTo>
                  <a:cubicBezTo>
                    <a:pt x="47021" y="23501"/>
                    <a:pt x="44998" y="23495"/>
                    <a:pt x="42977" y="23495"/>
                  </a:cubicBezTo>
                  <a:cubicBezTo>
                    <a:pt x="40956" y="23495"/>
                    <a:pt x="38938" y="23501"/>
                    <a:pt x="36925" y="23511"/>
                  </a:cubicBezTo>
                  <a:cubicBezTo>
                    <a:pt x="36462" y="23511"/>
                    <a:pt x="36314" y="23364"/>
                    <a:pt x="36314" y="22900"/>
                  </a:cubicBezTo>
                  <a:cubicBezTo>
                    <a:pt x="36335" y="20982"/>
                    <a:pt x="36335" y="19043"/>
                    <a:pt x="36314" y="17104"/>
                  </a:cubicBezTo>
                  <a:cubicBezTo>
                    <a:pt x="36314" y="16662"/>
                    <a:pt x="36462" y="16514"/>
                    <a:pt x="36925" y="16514"/>
                  </a:cubicBezTo>
                  <a:lnTo>
                    <a:pt x="48960" y="16514"/>
                  </a:lnTo>
                  <a:cubicBezTo>
                    <a:pt x="48992" y="16513"/>
                    <a:pt x="49022" y="16512"/>
                    <a:pt x="49051" y="16512"/>
                  </a:cubicBezTo>
                  <a:close/>
                  <a:moveTo>
                    <a:pt x="61816" y="16514"/>
                  </a:moveTo>
                  <a:cubicBezTo>
                    <a:pt x="62259" y="16514"/>
                    <a:pt x="62428" y="16640"/>
                    <a:pt x="62428" y="17104"/>
                  </a:cubicBezTo>
                  <a:cubicBezTo>
                    <a:pt x="62407" y="19043"/>
                    <a:pt x="62407" y="21003"/>
                    <a:pt x="62428" y="22963"/>
                  </a:cubicBezTo>
                  <a:cubicBezTo>
                    <a:pt x="62428" y="23385"/>
                    <a:pt x="62259" y="23511"/>
                    <a:pt x="61837" y="23511"/>
                  </a:cubicBezTo>
                  <a:cubicBezTo>
                    <a:pt x="60120" y="23501"/>
                    <a:pt x="58397" y="23495"/>
                    <a:pt x="56674" y="23495"/>
                  </a:cubicBezTo>
                  <a:cubicBezTo>
                    <a:pt x="54951" y="23495"/>
                    <a:pt x="53228" y="23501"/>
                    <a:pt x="51510" y="23511"/>
                  </a:cubicBezTo>
                  <a:cubicBezTo>
                    <a:pt x="51089" y="23511"/>
                    <a:pt x="50941" y="23385"/>
                    <a:pt x="50941" y="22942"/>
                  </a:cubicBezTo>
                  <a:cubicBezTo>
                    <a:pt x="50962" y="21003"/>
                    <a:pt x="50962" y="19043"/>
                    <a:pt x="50941" y="17104"/>
                  </a:cubicBezTo>
                  <a:cubicBezTo>
                    <a:pt x="50941" y="16619"/>
                    <a:pt x="51110" y="16514"/>
                    <a:pt x="51552" y="16514"/>
                  </a:cubicBezTo>
                  <a:close/>
                  <a:moveTo>
                    <a:pt x="76232" y="16514"/>
                  </a:moveTo>
                  <a:cubicBezTo>
                    <a:pt x="76717" y="16514"/>
                    <a:pt x="76907" y="16640"/>
                    <a:pt x="76907" y="17167"/>
                  </a:cubicBezTo>
                  <a:cubicBezTo>
                    <a:pt x="76886" y="19085"/>
                    <a:pt x="76886" y="20982"/>
                    <a:pt x="76907" y="22900"/>
                  </a:cubicBezTo>
                  <a:cubicBezTo>
                    <a:pt x="76907" y="23406"/>
                    <a:pt x="76738" y="23511"/>
                    <a:pt x="76254" y="23511"/>
                  </a:cubicBezTo>
                  <a:lnTo>
                    <a:pt x="64367" y="23511"/>
                  </a:lnTo>
                  <a:cubicBezTo>
                    <a:pt x="63882" y="23511"/>
                    <a:pt x="63713" y="23406"/>
                    <a:pt x="63713" y="22900"/>
                  </a:cubicBezTo>
                  <a:cubicBezTo>
                    <a:pt x="63734" y="20961"/>
                    <a:pt x="63734" y="19022"/>
                    <a:pt x="63713" y="17104"/>
                  </a:cubicBezTo>
                  <a:cubicBezTo>
                    <a:pt x="63713" y="16619"/>
                    <a:pt x="63882" y="16514"/>
                    <a:pt x="64324" y="16514"/>
                  </a:cubicBezTo>
                  <a:close/>
                  <a:moveTo>
                    <a:pt x="88541" y="16514"/>
                  </a:moveTo>
                  <a:cubicBezTo>
                    <a:pt x="88983" y="16514"/>
                    <a:pt x="89152" y="16619"/>
                    <a:pt x="89152" y="17104"/>
                  </a:cubicBezTo>
                  <a:cubicBezTo>
                    <a:pt x="89131" y="19043"/>
                    <a:pt x="89131" y="21003"/>
                    <a:pt x="89152" y="22942"/>
                  </a:cubicBezTo>
                  <a:cubicBezTo>
                    <a:pt x="89152" y="23385"/>
                    <a:pt x="89005" y="23511"/>
                    <a:pt x="88583" y="23511"/>
                  </a:cubicBezTo>
                  <a:cubicBezTo>
                    <a:pt x="86950" y="23501"/>
                    <a:pt x="85316" y="23495"/>
                    <a:pt x="83683" y="23495"/>
                  </a:cubicBezTo>
                  <a:cubicBezTo>
                    <a:pt x="82049" y="23495"/>
                    <a:pt x="80416" y="23501"/>
                    <a:pt x="78783" y="23511"/>
                  </a:cubicBezTo>
                  <a:cubicBezTo>
                    <a:pt x="78361" y="23511"/>
                    <a:pt x="78214" y="23385"/>
                    <a:pt x="78214" y="22942"/>
                  </a:cubicBezTo>
                  <a:cubicBezTo>
                    <a:pt x="78235" y="21003"/>
                    <a:pt x="78235" y="19043"/>
                    <a:pt x="78214" y="17104"/>
                  </a:cubicBezTo>
                  <a:cubicBezTo>
                    <a:pt x="78193" y="16640"/>
                    <a:pt x="78361" y="16514"/>
                    <a:pt x="78825" y="16514"/>
                  </a:cubicBezTo>
                  <a:close/>
                  <a:moveTo>
                    <a:pt x="115392" y="16514"/>
                  </a:moveTo>
                  <a:cubicBezTo>
                    <a:pt x="115877" y="16514"/>
                    <a:pt x="116024" y="16662"/>
                    <a:pt x="116024" y="17146"/>
                  </a:cubicBezTo>
                  <a:cubicBezTo>
                    <a:pt x="116003" y="19064"/>
                    <a:pt x="116003" y="20961"/>
                    <a:pt x="116024" y="22879"/>
                  </a:cubicBezTo>
                  <a:cubicBezTo>
                    <a:pt x="116045" y="23343"/>
                    <a:pt x="115919" y="23532"/>
                    <a:pt x="115413" y="23532"/>
                  </a:cubicBezTo>
                  <a:cubicBezTo>
                    <a:pt x="113769" y="23522"/>
                    <a:pt x="112125" y="23516"/>
                    <a:pt x="110481" y="23516"/>
                  </a:cubicBezTo>
                  <a:cubicBezTo>
                    <a:pt x="108837" y="23516"/>
                    <a:pt x="107193" y="23522"/>
                    <a:pt x="105549" y="23532"/>
                  </a:cubicBezTo>
                  <a:cubicBezTo>
                    <a:pt x="105086" y="23532"/>
                    <a:pt x="104938" y="23385"/>
                    <a:pt x="104938" y="22921"/>
                  </a:cubicBezTo>
                  <a:cubicBezTo>
                    <a:pt x="104959" y="20982"/>
                    <a:pt x="104959" y="19064"/>
                    <a:pt x="104938" y="17125"/>
                  </a:cubicBezTo>
                  <a:cubicBezTo>
                    <a:pt x="104938" y="16619"/>
                    <a:pt x="105128" y="16514"/>
                    <a:pt x="105591" y="16514"/>
                  </a:cubicBezTo>
                  <a:close/>
                  <a:moveTo>
                    <a:pt x="8968" y="1"/>
                  </a:moveTo>
                  <a:cubicBezTo>
                    <a:pt x="8763" y="1"/>
                    <a:pt x="8557" y="54"/>
                    <a:pt x="8367" y="159"/>
                  </a:cubicBezTo>
                  <a:cubicBezTo>
                    <a:pt x="8367" y="1887"/>
                    <a:pt x="8346" y="3615"/>
                    <a:pt x="8367" y="5344"/>
                  </a:cubicBezTo>
                  <a:cubicBezTo>
                    <a:pt x="8388" y="5892"/>
                    <a:pt x="8283" y="6102"/>
                    <a:pt x="7672" y="6102"/>
                  </a:cubicBezTo>
                  <a:cubicBezTo>
                    <a:pt x="5164" y="6081"/>
                    <a:pt x="2677" y="6081"/>
                    <a:pt x="190" y="6081"/>
                  </a:cubicBezTo>
                  <a:cubicBezTo>
                    <a:pt x="0" y="6566"/>
                    <a:pt x="0" y="7072"/>
                    <a:pt x="190" y="7536"/>
                  </a:cubicBezTo>
                  <a:cubicBezTo>
                    <a:pt x="1848" y="7536"/>
                    <a:pt x="3515" y="7545"/>
                    <a:pt x="5179" y="7545"/>
                  </a:cubicBezTo>
                  <a:cubicBezTo>
                    <a:pt x="6011" y="7545"/>
                    <a:pt x="6843" y="7543"/>
                    <a:pt x="7672" y="7536"/>
                  </a:cubicBezTo>
                  <a:cubicBezTo>
                    <a:pt x="7700" y="7535"/>
                    <a:pt x="7727" y="7534"/>
                    <a:pt x="7753" y="7534"/>
                  </a:cubicBezTo>
                  <a:cubicBezTo>
                    <a:pt x="8253" y="7534"/>
                    <a:pt x="8367" y="7730"/>
                    <a:pt x="8367" y="8231"/>
                  </a:cubicBezTo>
                  <a:cubicBezTo>
                    <a:pt x="8346" y="10275"/>
                    <a:pt x="8346" y="12320"/>
                    <a:pt x="8367" y="14343"/>
                  </a:cubicBezTo>
                  <a:cubicBezTo>
                    <a:pt x="8388" y="14891"/>
                    <a:pt x="8241" y="15060"/>
                    <a:pt x="7672" y="15060"/>
                  </a:cubicBezTo>
                  <a:cubicBezTo>
                    <a:pt x="5185" y="15039"/>
                    <a:pt x="2677" y="15039"/>
                    <a:pt x="190" y="15039"/>
                  </a:cubicBezTo>
                  <a:cubicBezTo>
                    <a:pt x="0" y="15523"/>
                    <a:pt x="0" y="16029"/>
                    <a:pt x="190" y="16493"/>
                  </a:cubicBezTo>
                  <a:cubicBezTo>
                    <a:pt x="1433" y="16493"/>
                    <a:pt x="2682" y="16498"/>
                    <a:pt x="3931" y="16498"/>
                  </a:cubicBezTo>
                  <a:cubicBezTo>
                    <a:pt x="5180" y="16498"/>
                    <a:pt x="6428" y="16493"/>
                    <a:pt x="7672" y="16472"/>
                  </a:cubicBezTo>
                  <a:cubicBezTo>
                    <a:pt x="8241" y="16472"/>
                    <a:pt x="8367" y="16640"/>
                    <a:pt x="8367" y="17188"/>
                  </a:cubicBezTo>
                  <a:cubicBezTo>
                    <a:pt x="8346" y="19043"/>
                    <a:pt x="8346" y="20919"/>
                    <a:pt x="8367" y="22774"/>
                  </a:cubicBezTo>
                  <a:cubicBezTo>
                    <a:pt x="8388" y="23322"/>
                    <a:pt x="8241" y="23490"/>
                    <a:pt x="7672" y="23490"/>
                  </a:cubicBezTo>
                  <a:cubicBezTo>
                    <a:pt x="5185" y="23469"/>
                    <a:pt x="2677" y="23469"/>
                    <a:pt x="190" y="23469"/>
                  </a:cubicBezTo>
                  <a:cubicBezTo>
                    <a:pt x="0" y="23933"/>
                    <a:pt x="0" y="24460"/>
                    <a:pt x="190" y="24923"/>
                  </a:cubicBezTo>
                  <a:cubicBezTo>
                    <a:pt x="1433" y="24923"/>
                    <a:pt x="2682" y="24929"/>
                    <a:pt x="3933" y="24929"/>
                  </a:cubicBezTo>
                  <a:cubicBezTo>
                    <a:pt x="5185" y="24929"/>
                    <a:pt x="6439" y="24923"/>
                    <a:pt x="7693" y="24902"/>
                  </a:cubicBezTo>
                  <a:cubicBezTo>
                    <a:pt x="8262" y="24902"/>
                    <a:pt x="8367" y="25092"/>
                    <a:pt x="8367" y="25619"/>
                  </a:cubicBezTo>
                  <a:cubicBezTo>
                    <a:pt x="8346" y="27115"/>
                    <a:pt x="8367" y="28612"/>
                    <a:pt x="8346" y="30108"/>
                  </a:cubicBezTo>
                  <a:cubicBezTo>
                    <a:pt x="8346" y="30551"/>
                    <a:pt x="8431" y="30740"/>
                    <a:pt x="8936" y="30740"/>
                  </a:cubicBezTo>
                  <a:cubicBezTo>
                    <a:pt x="9442" y="30740"/>
                    <a:pt x="9569" y="30551"/>
                    <a:pt x="9569" y="30087"/>
                  </a:cubicBezTo>
                  <a:cubicBezTo>
                    <a:pt x="9548" y="28591"/>
                    <a:pt x="9569" y="27094"/>
                    <a:pt x="9548" y="25598"/>
                  </a:cubicBezTo>
                  <a:cubicBezTo>
                    <a:pt x="9527" y="25113"/>
                    <a:pt x="9632" y="24902"/>
                    <a:pt x="10180" y="24902"/>
                  </a:cubicBezTo>
                  <a:cubicBezTo>
                    <a:pt x="12193" y="24913"/>
                    <a:pt x="14205" y="24918"/>
                    <a:pt x="16216" y="24918"/>
                  </a:cubicBezTo>
                  <a:cubicBezTo>
                    <a:pt x="18226" y="24918"/>
                    <a:pt x="20233" y="24913"/>
                    <a:pt x="22235" y="24902"/>
                  </a:cubicBezTo>
                  <a:cubicBezTo>
                    <a:pt x="22741" y="24902"/>
                    <a:pt x="22868" y="25092"/>
                    <a:pt x="22868" y="25556"/>
                  </a:cubicBezTo>
                  <a:cubicBezTo>
                    <a:pt x="22847" y="27031"/>
                    <a:pt x="22868" y="28506"/>
                    <a:pt x="22847" y="29960"/>
                  </a:cubicBezTo>
                  <a:cubicBezTo>
                    <a:pt x="22847" y="30445"/>
                    <a:pt x="22847" y="30719"/>
                    <a:pt x="23500" y="30740"/>
                  </a:cubicBezTo>
                  <a:cubicBezTo>
                    <a:pt x="23521" y="30741"/>
                    <a:pt x="23541" y="30741"/>
                    <a:pt x="23560" y="30741"/>
                  </a:cubicBezTo>
                  <a:cubicBezTo>
                    <a:pt x="24155" y="30741"/>
                    <a:pt x="24174" y="30430"/>
                    <a:pt x="24174" y="29960"/>
                  </a:cubicBezTo>
                  <a:cubicBezTo>
                    <a:pt x="24153" y="28506"/>
                    <a:pt x="24174" y="27052"/>
                    <a:pt x="24153" y="25598"/>
                  </a:cubicBezTo>
                  <a:cubicBezTo>
                    <a:pt x="24153" y="25113"/>
                    <a:pt x="24259" y="24923"/>
                    <a:pt x="24807" y="24923"/>
                  </a:cubicBezTo>
                  <a:cubicBezTo>
                    <a:pt x="26398" y="24934"/>
                    <a:pt x="27989" y="24939"/>
                    <a:pt x="29580" y="24939"/>
                  </a:cubicBezTo>
                  <a:cubicBezTo>
                    <a:pt x="31172" y="24939"/>
                    <a:pt x="32763" y="24934"/>
                    <a:pt x="34354" y="24923"/>
                  </a:cubicBezTo>
                  <a:cubicBezTo>
                    <a:pt x="34860" y="24923"/>
                    <a:pt x="34986" y="25092"/>
                    <a:pt x="34986" y="25577"/>
                  </a:cubicBezTo>
                  <a:cubicBezTo>
                    <a:pt x="34965" y="27073"/>
                    <a:pt x="34986" y="28548"/>
                    <a:pt x="34965" y="30045"/>
                  </a:cubicBezTo>
                  <a:cubicBezTo>
                    <a:pt x="34965" y="30529"/>
                    <a:pt x="35050" y="30761"/>
                    <a:pt x="35619" y="30761"/>
                  </a:cubicBezTo>
                  <a:cubicBezTo>
                    <a:pt x="36188" y="30761"/>
                    <a:pt x="36293" y="30551"/>
                    <a:pt x="36293" y="30024"/>
                  </a:cubicBezTo>
                  <a:cubicBezTo>
                    <a:pt x="36272" y="28591"/>
                    <a:pt x="36314" y="27178"/>
                    <a:pt x="36272" y="25745"/>
                  </a:cubicBezTo>
                  <a:cubicBezTo>
                    <a:pt x="36272" y="25134"/>
                    <a:pt x="36420" y="24923"/>
                    <a:pt x="37073" y="24923"/>
                  </a:cubicBezTo>
                  <a:cubicBezTo>
                    <a:pt x="39033" y="24934"/>
                    <a:pt x="40998" y="24939"/>
                    <a:pt x="42964" y="24939"/>
                  </a:cubicBezTo>
                  <a:cubicBezTo>
                    <a:pt x="44929" y="24939"/>
                    <a:pt x="46894" y="24934"/>
                    <a:pt x="48855" y="24923"/>
                  </a:cubicBezTo>
                  <a:cubicBezTo>
                    <a:pt x="49487" y="24923"/>
                    <a:pt x="49634" y="25134"/>
                    <a:pt x="49613" y="25703"/>
                  </a:cubicBezTo>
                  <a:cubicBezTo>
                    <a:pt x="49592" y="27094"/>
                    <a:pt x="49613" y="28485"/>
                    <a:pt x="49613" y="29855"/>
                  </a:cubicBezTo>
                  <a:cubicBezTo>
                    <a:pt x="49613" y="30298"/>
                    <a:pt x="49466" y="30740"/>
                    <a:pt x="50246" y="30761"/>
                  </a:cubicBezTo>
                  <a:cubicBezTo>
                    <a:pt x="50263" y="30762"/>
                    <a:pt x="50280" y="30762"/>
                    <a:pt x="50296" y="30762"/>
                  </a:cubicBezTo>
                  <a:cubicBezTo>
                    <a:pt x="51061" y="30762"/>
                    <a:pt x="50920" y="30288"/>
                    <a:pt x="50920" y="29834"/>
                  </a:cubicBezTo>
                  <a:cubicBezTo>
                    <a:pt x="50920" y="28422"/>
                    <a:pt x="50941" y="27010"/>
                    <a:pt x="50920" y="25619"/>
                  </a:cubicBezTo>
                  <a:cubicBezTo>
                    <a:pt x="50920" y="25113"/>
                    <a:pt x="51025" y="24923"/>
                    <a:pt x="51573" y="24923"/>
                  </a:cubicBezTo>
                  <a:cubicBezTo>
                    <a:pt x="53270" y="24934"/>
                    <a:pt x="54961" y="24939"/>
                    <a:pt x="56650" y="24939"/>
                  </a:cubicBezTo>
                  <a:cubicBezTo>
                    <a:pt x="58339" y="24939"/>
                    <a:pt x="60025" y="24934"/>
                    <a:pt x="61711" y="24923"/>
                  </a:cubicBezTo>
                  <a:cubicBezTo>
                    <a:pt x="62280" y="24923"/>
                    <a:pt x="62407" y="25113"/>
                    <a:pt x="62407" y="25640"/>
                  </a:cubicBezTo>
                  <a:cubicBezTo>
                    <a:pt x="62385" y="27073"/>
                    <a:pt x="62407" y="28485"/>
                    <a:pt x="62407" y="29918"/>
                  </a:cubicBezTo>
                  <a:cubicBezTo>
                    <a:pt x="62407" y="30382"/>
                    <a:pt x="62343" y="30761"/>
                    <a:pt x="63039" y="30761"/>
                  </a:cubicBezTo>
                  <a:cubicBezTo>
                    <a:pt x="63798" y="30761"/>
                    <a:pt x="63734" y="30361"/>
                    <a:pt x="63734" y="29897"/>
                  </a:cubicBezTo>
                  <a:cubicBezTo>
                    <a:pt x="63713" y="28464"/>
                    <a:pt x="63734" y="27031"/>
                    <a:pt x="63713" y="25598"/>
                  </a:cubicBezTo>
                  <a:cubicBezTo>
                    <a:pt x="63713" y="25113"/>
                    <a:pt x="63819" y="24923"/>
                    <a:pt x="64367" y="24923"/>
                  </a:cubicBezTo>
                  <a:cubicBezTo>
                    <a:pt x="66348" y="24934"/>
                    <a:pt x="68324" y="24939"/>
                    <a:pt x="70300" y="24939"/>
                  </a:cubicBezTo>
                  <a:cubicBezTo>
                    <a:pt x="72275" y="24939"/>
                    <a:pt x="74251" y="24934"/>
                    <a:pt x="76232" y="24923"/>
                  </a:cubicBezTo>
                  <a:cubicBezTo>
                    <a:pt x="76801" y="24923"/>
                    <a:pt x="76928" y="25113"/>
                    <a:pt x="76907" y="25640"/>
                  </a:cubicBezTo>
                  <a:cubicBezTo>
                    <a:pt x="76886" y="27052"/>
                    <a:pt x="76907" y="28443"/>
                    <a:pt x="76907" y="29855"/>
                  </a:cubicBezTo>
                  <a:cubicBezTo>
                    <a:pt x="76907" y="30298"/>
                    <a:pt x="76780" y="30740"/>
                    <a:pt x="77560" y="30761"/>
                  </a:cubicBezTo>
                  <a:cubicBezTo>
                    <a:pt x="77578" y="30762"/>
                    <a:pt x="77594" y="30762"/>
                    <a:pt x="77611" y="30762"/>
                  </a:cubicBezTo>
                  <a:cubicBezTo>
                    <a:pt x="78375" y="30762"/>
                    <a:pt x="78214" y="30288"/>
                    <a:pt x="78214" y="29834"/>
                  </a:cubicBezTo>
                  <a:cubicBezTo>
                    <a:pt x="78214" y="28422"/>
                    <a:pt x="78256" y="27010"/>
                    <a:pt x="78214" y="25619"/>
                  </a:cubicBezTo>
                  <a:cubicBezTo>
                    <a:pt x="78214" y="25113"/>
                    <a:pt x="78340" y="24923"/>
                    <a:pt x="78888" y="24923"/>
                  </a:cubicBezTo>
                  <a:cubicBezTo>
                    <a:pt x="80490" y="24934"/>
                    <a:pt x="82092" y="24939"/>
                    <a:pt x="83693" y="24939"/>
                  </a:cubicBezTo>
                  <a:cubicBezTo>
                    <a:pt x="85295" y="24939"/>
                    <a:pt x="86897" y="24934"/>
                    <a:pt x="88499" y="24923"/>
                  </a:cubicBezTo>
                  <a:cubicBezTo>
                    <a:pt x="89068" y="24923"/>
                    <a:pt x="89173" y="25113"/>
                    <a:pt x="89173" y="25640"/>
                  </a:cubicBezTo>
                  <a:cubicBezTo>
                    <a:pt x="89152" y="27094"/>
                    <a:pt x="89173" y="28548"/>
                    <a:pt x="89152" y="29982"/>
                  </a:cubicBezTo>
                  <a:cubicBezTo>
                    <a:pt x="89152" y="30466"/>
                    <a:pt x="89194" y="30761"/>
                    <a:pt x="89805" y="30761"/>
                  </a:cubicBezTo>
                  <a:cubicBezTo>
                    <a:pt x="90396" y="30740"/>
                    <a:pt x="90480" y="30551"/>
                    <a:pt x="90480" y="30024"/>
                  </a:cubicBezTo>
                  <a:cubicBezTo>
                    <a:pt x="90480" y="28527"/>
                    <a:pt x="90501" y="27031"/>
                    <a:pt x="90480" y="25534"/>
                  </a:cubicBezTo>
                  <a:cubicBezTo>
                    <a:pt x="90459" y="25092"/>
                    <a:pt x="90585" y="24923"/>
                    <a:pt x="91070" y="24923"/>
                  </a:cubicBezTo>
                  <a:cubicBezTo>
                    <a:pt x="93062" y="24934"/>
                    <a:pt x="95059" y="24939"/>
                    <a:pt x="97056" y="24939"/>
                  </a:cubicBezTo>
                  <a:cubicBezTo>
                    <a:pt x="99053" y="24939"/>
                    <a:pt x="101050" y="24934"/>
                    <a:pt x="103041" y="24923"/>
                  </a:cubicBezTo>
                  <a:cubicBezTo>
                    <a:pt x="103568" y="24923"/>
                    <a:pt x="103674" y="25113"/>
                    <a:pt x="103674" y="25577"/>
                  </a:cubicBezTo>
                  <a:cubicBezTo>
                    <a:pt x="103652" y="27052"/>
                    <a:pt x="103674" y="28527"/>
                    <a:pt x="103652" y="29982"/>
                  </a:cubicBezTo>
                  <a:cubicBezTo>
                    <a:pt x="103631" y="30466"/>
                    <a:pt x="103674" y="30761"/>
                    <a:pt x="104306" y="30761"/>
                  </a:cubicBezTo>
                  <a:cubicBezTo>
                    <a:pt x="104875" y="30740"/>
                    <a:pt x="104980" y="30551"/>
                    <a:pt x="104980" y="30024"/>
                  </a:cubicBezTo>
                  <a:cubicBezTo>
                    <a:pt x="104959" y="28527"/>
                    <a:pt x="104980" y="27031"/>
                    <a:pt x="104959" y="25534"/>
                  </a:cubicBezTo>
                  <a:cubicBezTo>
                    <a:pt x="104959" y="25092"/>
                    <a:pt x="105086" y="24923"/>
                    <a:pt x="105549" y="24923"/>
                  </a:cubicBezTo>
                  <a:cubicBezTo>
                    <a:pt x="107193" y="24934"/>
                    <a:pt x="108837" y="24939"/>
                    <a:pt x="110484" y="24939"/>
                  </a:cubicBezTo>
                  <a:cubicBezTo>
                    <a:pt x="112130" y="24939"/>
                    <a:pt x="113780" y="24934"/>
                    <a:pt x="115434" y="24923"/>
                  </a:cubicBezTo>
                  <a:cubicBezTo>
                    <a:pt x="115940" y="24923"/>
                    <a:pt x="116045" y="25113"/>
                    <a:pt x="116045" y="25577"/>
                  </a:cubicBezTo>
                  <a:cubicBezTo>
                    <a:pt x="116024" y="27052"/>
                    <a:pt x="116045" y="28527"/>
                    <a:pt x="116024" y="29982"/>
                  </a:cubicBezTo>
                  <a:cubicBezTo>
                    <a:pt x="116024" y="30466"/>
                    <a:pt x="116066" y="30761"/>
                    <a:pt x="116678" y="30761"/>
                  </a:cubicBezTo>
                  <a:cubicBezTo>
                    <a:pt x="117268" y="30740"/>
                    <a:pt x="117373" y="30551"/>
                    <a:pt x="117373" y="30024"/>
                  </a:cubicBezTo>
                  <a:cubicBezTo>
                    <a:pt x="117352" y="28527"/>
                    <a:pt x="117373" y="27031"/>
                    <a:pt x="117352" y="25534"/>
                  </a:cubicBezTo>
                  <a:cubicBezTo>
                    <a:pt x="117331" y="25092"/>
                    <a:pt x="117457" y="24923"/>
                    <a:pt x="117942" y="24923"/>
                  </a:cubicBezTo>
                  <a:cubicBezTo>
                    <a:pt x="119544" y="24944"/>
                    <a:pt x="121146" y="24944"/>
                    <a:pt x="122747" y="24944"/>
                  </a:cubicBezTo>
                  <a:lnTo>
                    <a:pt x="122747" y="23469"/>
                  </a:lnTo>
                  <a:cubicBezTo>
                    <a:pt x="121947" y="23480"/>
                    <a:pt x="121146" y="23480"/>
                    <a:pt x="120345" y="23480"/>
                  </a:cubicBezTo>
                  <a:cubicBezTo>
                    <a:pt x="119544" y="23480"/>
                    <a:pt x="118743" y="23480"/>
                    <a:pt x="117942" y="23490"/>
                  </a:cubicBezTo>
                  <a:cubicBezTo>
                    <a:pt x="117917" y="23491"/>
                    <a:pt x="117892" y="23492"/>
                    <a:pt x="117869" y="23492"/>
                  </a:cubicBezTo>
                  <a:cubicBezTo>
                    <a:pt x="117465" y="23492"/>
                    <a:pt x="117352" y="23318"/>
                    <a:pt x="117352" y="22900"/>
                  </a:cubicBezTo>
                  <a:cubicBezTo>
                    <a:pt x="117373" y="20961"/>
                    <a:pt x="117373" y="19022"/>
                    <a:pt x="117352" y="17104"/>
                  </a:cubicBezTo>
                  <a:cubicBezTo>
                    <a:pt x="117331" y="16640"/>
                    <a:pt x="117478" y="16493"/>
                    <a:pt x="117942" y="16493"/>
                  </a:cubicBezTo>
                  <a:cubicBezTo>
                    <a:pt x="119544" y="16514"/>
                    <a:pt x="121146" y="16514"/>
                    <a:pt x="122747" y="16514"/>
                  </a:cubicBezTo>
                  <a:lnTo>
                    <a:pt x="122747" y="15039"/>
                  </a:lnTo>
                  <a:cubicBezTo>
                    <a:pt x="121146" y="15039"/>
                    <a:pt x="119544" y="15039"/>
                    <a:pt x="117942" y="15060"/>
                  </a:cubicBezTo>
                  <a:cubicBezTo>
                    <a:pt x="117542" y="15060"/>
                    <a:pt x="117352" y="14975"/>
                    <a:pt x="117352" y="14512"/>
                  </a:cubicBezTo>
                  <a:cubicBezTo>
                    <a:pt x="117373" y="12362"/>
                    <a:pt x="117373" y="10212"/>
                    <a:pt x="117352" y="8063"/>
                  </a:cubicBezTo>
                  <a:cubicBezTo>
                    <a:pt x="117352" y="7620"/>
                    <a:pt x="117542" y="7536"/>
                    <a:pt x="117942" y="7536"/>
                  </a:cubicBezTo>
                  <a:cubicBezTo>
                    <a:pt x="119544" y="7557"/>
                    <a:pt x="121146" y="7557"/>
                    <a:pt x="122747" y="7557"/>
                  </a:cubicBezTo>
                  <a:lnTo>
                    <a:pt x="122747" y="6102"/>
                  </a:lnTo>
                  <a:cubicBezTo>
                    <a:pt x="121947" y="6102"/>
                    <a:pt x="121146" y="6097"/>
                    <a:pt x="120345" y="6097"/>
                  </a:cubicBezTo>
                  <a:cubicBezTo>
                    <a:pt x="119544" y="6097"/>
                    <a:pt x="118743" y="6102"/>
                    <a:pt x="117942" y="6124"/>
                  </a:cubicBezTo>
                  <a:cubicBezTo>
                    <a:pt x="117478" y="6124"/>
                    <a:pt x="117352" y="5955"/>
                    <a:pt x="117352" y="5512"/>
                  </a:cubicBezTo>
                  <a:lnTo>
                    <a:pt x="117352" y="180"/>
                  </a:lnTo>
                  <a:cubicBezTo>
                    <a:pt x="117141" y="75"/>
                    <a:pt x="116915" y="22"/>
                    <a:pt x="116688" y="22"/>
                  </a:cubicBezTo>
                  <a:cubicBezTo>
                    <a:pt x="116461" y="22"/>
                    <a:pt x="116235" y="75"/>
                    <a:pt x="116024" y="180"/>
                  </a:cubicBezTo>
                  <a:cubicBezTo>
                    <a:pt x="116045" y="1929"/>
                    <a:pt x="116024" y="3679"/>
                    <a:pt x="116045" y="5428"/>
                  </a:cubicBezTo>
                  <a:cubicBezTo>
                    <a:pt x="116045" y="5934"/>
                    <a:pt x="115940" y="6124"/>
                    <a:pt x="115392" y="6124"/>
                  </a:cubicBezTo>
                  <a:cubicBezTo>
                    <a:pt x="113758" y="6113"/>
                    <a:pt x="112125" y="6108"/>
                    <a:pt x="110494" y="6108"/>
                  </a:cubicBezTo>
                  <a:cubicBezTo>
                    <a:pt x="108864" y="6108"/>
                    <a:pt x="107235" y="6113"/>
                    <a:pt x="105613" y="6124"/>
                  </a:cubicBezTo>
                  <a:cubicBezTo>
                    <a:pt x="105065" y="6124"/>
                    <a:pt x="104959" y="5934"/>
                    <a:pt x="104959" y="5428"/>
                  </a:cubicBezTo>
                  <a:cubicBezTo>
                    <a:pt x="104959" y="3679"/>
                    <a:pt x="104959" y="1929"/>
                    <a:pt x="104959" y="180"/>
                  </a:cubicBezTo>
                  <a:cubicBezTo>
                    <a:pt x="104759" y="75"/>
                    <a:pt x="104532" y="22"/>
                    <a:pt x="104306" y="22"/>
                  </a:cubicBezTo>
                  <a:cubicBezTo>
                    <a:pt x="104079" y="22"/>
                    <a:pt x="103853" y="75"/>
                    <a:pt x="103652" y="180"/>
                  </a:cubicBezTo>
                  <a:cubicBezTo>
                    <a:pt x="103652" y="1929"/>
                    <a:pt x="103631" y="3679"/>
                    <a:pt x="103652" y="5428"/>
                  </a:cubicBezTo>
                  <a:cubicBezTo>
                    <a:pt x="103652" y="5934"/>
                    <a:pt x="103547" y="6124"/>
                    <a:pt x="102999" y="6124"/>
                  </a:cubicBezTo>
                  <a:cubicBezTo>
                    <a:pt x="101018" y="6113"/>
                    <a:pt x="99037" y="6108"/>
                    <a:pt x="97056" y="6108"/>
                  </a:cubicBezTo>
                  <a:cubicBezTo>
                    <a:pt x="95074" y="6108"/>
                    <a:pt x="93093" y="6113"/>
                    <a:pt x="91112" y="6124"/>
                  </a:cubicBezTo>
                  <a:cubicBezTo>
                    <a:pt x="90564" y="6124"/>
                    <a:pt x="90459" y="5934"/>
                    <a:pt x="90459" y="5428"/>
                  </a:cubicBezTo>
                  <a:cubicBezTo>
                    <a:pt x="90459" y="3679"/>
                    <a:pt x="90459" y="1929"/>
                    <a:pt x="90459" y="180"/>
                  </a:cubicBezTo>
                  <a:cubicBezTo>
                    <a:pt x="90259" y="75"/>
                    <a:pt x="90037" y="22"/>
                    <a:pt x="89813" y="22"/>
                  </a:cubicBezTo>
                  <a:cubicBezTo>
                    <a:pt x="89589" y="22"/>
                    <a:pt x="89363" y="75"/>
                    <a:pt x="89152" y="180"/>
                  </a:cubicBezTo>
                  <a:cubicBezTo>
                    <a:pt x="89152" y="1929"/>
                    <a:pt x="89131" y="3679"/>
                    <a:pt x="89236" y="5428"/>
                  </a:cubicBezTo>
                  <a:cubicBezTo>
                    <a:pt x="89236" y="5913"/>
                    <a:pt x="89131" y="6102"/>
                    <a:pt x="88583" y="6102"/>
                  </a:cubicBezTo>
                  <a:cubicBezTo>
                    <a:pt x="86971" y="6092"/>
                    <a:pt x="85358" y="6087"/>
                    <a:pt x="83749" y="6087"/>
                  </a:cubicBezTo>
                  <a:cubicBezTo>
                    <a:pt x="82139" y="6087"/>
                    <a:pt x="80532" y="6092"/>
                    <a:pt x="78930" y="6102"/>
                  </a:cubicBezTo>
                  <a:cubicBezTo>
                    <a:pt x="78382" y="6102"/>
                    <a:pt x="78277" y="5913"/>
                    <a:pt x="78277" y="5428"/>
                  </a:cubicBezTo>
                  <a:lnTo>
                    <a:pt x="78277" y="159"/>
                  </a:lnTo>
                  <a:cubicBezTo>
                    <a:pt x="78066" y="54"/>
                    <a:pt x="77839" y="1"/>
                    <a:pt x="77613" y="1"/>
                  </a:cubicBezTo>
                  <a:cubicBezTo>
                    <a:pt x="77386" y="1"/>
                    <a:pt x="77160" y="54"/>
                    <a:pt x="76949" y="159"/>
                  </a:cubicBezTo>
                  <a:cubicBezTo>
                    <a:pt x="76949" y="1908"/>
                    <a:pt x="76928" y="3679"/>
                    <a:pt x="76949" y="5428"/>
                  </a:cubicBezTo>
                  <a:cubicBezTo>
                    <a:pt x="76970" y="5913"/>
                    <a:pt x="76844" y="6102"/>
                    <a:pt x="76296" y="6102"/>
                  </a:cubicBezTo>
                  <a:cubicBezTo>
                    <a:pt x="74315" y="6092"/>
                    <a:pt x="72333" y="6087"/>
                    <a:pt x="70352" y="6087"/>
                  </a:cubicBezTo>
                  <a:cubicBezTo>
                    <a:pt x="68371" y="6087"/>
                    <a:pt x="66390" y="6092"/>
                    <a:pt x="64409" y="6102"/>
                  </a:cubicBezTo>
                  <a:cubicBezTo>
                    <a:pt x="63861" y="6102"/>
                    <a:pt x="63755" y="5913"/>
                    <a:pt x="63755" y="5428"/>
                  </a:cubicBezTo>
                  <a:cubicBezTo>
                    <a:pt x="63776" y="3679"/>
                    <a:pt x="63776" y="1908"/>
                    <a:pt x="63776" y="159"/>
                  </a:cubicBezTo>
                  <a:cubicBezTo>
                    <a:pt x="63566" y="54"/>
                    <a:pt x="63339" y="1"/>
                    <a:pt x="63113" y="1"/>
                  </a:cubicBezTo>
                  <a:cubicBezTo>
                    <a:pt x="62886" y="1"/>
                    <a:pt x="62659" y="54"/>
                    <a:pt x="62449" y="159"/>
                  </a:cubicBezTo>
                  <a:cubicBezTo>
                    <a:pt x="62449" y="1908"/>
                    <a:pt x="62428" y="3658"/>
                    <a:pt x="62449" y="5428"/>
                  </a:cubicBezTo>
                  <a:cubicBezTo>
                    <a:pt x="62470" y="5913"/>
                    <a:pt x="62364" y="6102"/>
                    <a:pt x="61816" y="6102"/>
                  </a:cubicBezTo>
                  <a:cubicBezTo>
                    <a:pt x="60120" y="6092"/>
                    <a:pt x="58423" y="6087"/>
                    <a:pt x="56726" y="6087"/>
                  </a:cubicBezTo>
                  <a:cubicBezTo>
                    <a:pt x="55030" y="6087"/>
                    <a:pt x="53333" y="6092"/>
                    <a:pt x="51637" y="6102"/>
                  </a:cubicBezTo>
                  <a:cubicBezTo>
                    <a:pt x="51089" y="6102"/>
                    <a:pt x="50983" y="5913"/>
                    <a:pt x="50983" y="5428"/>
                  </a:cubicBezTo>
                  <a:cubicBezTo>
                    <a:pt x="50983" y="3679"/>
                    <a:pt x="50983" y="1908"/>
                    <a:pt x="50983" y="159"/>
                  </a:cubicBezTo>
                  <a:cubicBezTo>
                    <a:pt x="50783" y="54"/>
                    <a:pt x="50556" y="1"/>
                    <a:pt x="50330" y="1"/>
                  </a:cubicBezTo>
                  <a:cubicBezTo>
                    <a:pt x="50103" y="1"/>
                    <a:pt x="49877" y="54"/>
                    <a:pt x="49677" y="159"/>
                  </a:cubicBezTo>
                  <a:cubicBezTo>
                    <a:pt x="49677" y="1908"/>
                    <a:pt x="49655" y="3679"/>
                    <a:pt x="49677" y="5428"/>
                  </a:cubicBezTo>
                  <a:cubicBezTo>
                    <a:pt x="49677" y="5913"/>
                    <a:pt x="49571" y="6102"/>
                    <a:pt x="49023" y="6102"/>
                  </a:cubicBezTo>
                  <a:cubicBezTo>
                    <a:pt x="47021" y="6092"/>
                    <a:pt x="45019" y="6087"/>
                    <a:pt x="43014" y="6087"/>
                  </a:cubicBezTo>
                  <a:cubicBezTo>
                    <a:pt x="41009" y="6087"/>
                    <a:pt x="39001" y="6092"/>
                    <a:pt x="36989" y="6102"/>
                  </a:cubicBezTo>
                  <a:cubicBezTo>
                    <a:pt x="36441" y="6102"/>
                    <a:pt x="36356" y="5913"/>
                    <a:pt x="36356" y="5428"/>
                  </a:cubicBezTo>
                  <a:lnTo>
                    <a:pt x="36356" y="159"/>
                  </a:lnTo>
                  <a:cubicBezTo>
                    <a:pt x="36146" y="54"/>
                    <a:pt x="35919" y="1"/>
                    <a:pt x="35693" y="1"/>
                  </a:cubicBezTo>
                  <a:cubicBezTo>
                    <a:pt x="35466" y="1"/>
                    <a:pt x="35239" y="54"/>
                    <a:pt x="35029" y="159"/>
                  </a:cubicBezTo>
                  <a:cubicBezTo>
                    <a:pt x="35029" y="1908"/>
                    <a:pt x="35008" y="3679"/>
                    <a:pt x="35029" y="5428"/>
                  </a:cubicBezTo>
                  <a:cubicBezTo>
                    <a:pt x="35029" y="5913"/>
                    <a:pt x="34923" y="6102"/>
                    <a:pt x="34375" y="6102"/>
                  </a:cubicBezTo>
                  <a:cubicBezTo>
                    <a:pt x="32795" y="6092"/>
                    <a:pt x="31209" y="6087"/>
                    <a:pt x="29620" y="6087"/>
                  </a:cubicBezTo>
                  <a:cubicBezTo>
                    <a:pt x="28031" y="6087"/>
                    <a:pt x="26440" y="6092"/>
                    <a:pt x="24849" y="6102"/>
                  </a:cubicBezTo>
                  <a:cubicBezTo>
                    <a:pt x="24301" y="6102"/>
                    <a:pt x="24196" y="5913"/>
                    <a:pt x="24196" y="5428"/>
                  </a:cubicBezTo>
                  <a:lnTo>
                    <a:pt x="24196" y="159"/>
                  </a:lnTo>
                  <a:cubicBezTo>
                    <a:pt x="23995" y="54"/>
                    <a:pt x="23774" y="1"/>
                    <a:pt x="23550" y="1"/>
                  </a:cubicBezTo>
                  <a:cubicBezTo>
                    <a:pt x="23326" y="1"/>
                    <a:pt x="23100" y="54"/>
                    <a:pt x="22889" y="159"/>
                  </a:cubicBezTo>
                  <a:cubicBezTo>
                    <a:pt x="22889" y="1950"/>
                    <a:pt x="22868" y="3721"/>
                    <a:pt x="22889" y="5491"/>
                  </a:cubicBezTo>
                  <a:cubicBezTo>
                    <a:pt x="22889" y="5955"/>
                    <a:pt x="22741" y="6102"/>
                    <a:pt x="22278" y="6102"/>
                  </a:cubicBezTo>
                  <a:cubicBezTo>
                    <a:pt x="20265" y="6092"/>
                    <a:pt x="18247" y="6087"/>
                    <a:pt x="16226" y="6087"/>
                  </a:cubicBezTo>
                  <a:cubicBezTo>
                    <a:pt x="14205" y="6087"/>
                    <a:pt x="12182" y="6092"/>
                    <a:pt x="10159" y="6102"/>
                  </a:cubicBezTo>
                  <a:cubicBezTo>
                    <a:pt x="9695" y="6102"/>
                    <a:pt x="9569" y="5955"/>
                    <a:pt x="9569" y="5491"/>
                  </a:cubicBezTo>
                  <a:cubicBezTo>
                    <a:pt x="9569" y="3721"/>
                    <a:pt x="9569" y="1950"/>
                    <a:pt x="9569" y="159"/>
                  </a:cubicBezTo>
                  <a:cubicBezTo>
                    <a:pt x="9379" y="54"/>
                    <a:pt x="9173" y="1"/>
                    <a:pt x="8968"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Picture 2" descr="https://blogdaytinhoc.com/images/2020/8/1596719263_giao-trinh-IC3.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8721" y="2023352"/>
            <a:ext cx="1258538" cy="845170"/>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oogle Shape;16815;p103"/>
          <p:cNvGrpSpPr/>
          <p:nvPr/>
        </p:nvGrpSpPr>
        <p:grpSpPr>
          <a:xfrm>
            <a:off x="1484176" y="4250648"/>
            <a:ext cx="327976" cy="324316"/>
            <a:chOff x="7528096" y="2450059"/>
            <a:chExt cx="327976" cy="324316"/>
          </a:xfrm>
        </p:grpSpPr>
        <p:sp>
          <p:nvSpPr>
            <p:cNvPr id="66" name="Google Shape;16816;p103"/>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817;p103"/>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818;p103"/>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819;p103"/>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820;p103"/>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emium Vector | Simple vector illustration of web browser window"/>
          <p:cNvPicPr>
            <a:picLocks noChangeAspect="1" noChangeArrowheads="1"/>
          </p:cNvPicPr>
          <p:nvPr/>
        </p:nvPicPr>
        <p:blipFill rotWithShape="1">
          <a:blip r:embed="rId2">
            <a:clrChange>
              <a:clrFrom>
                <a:srgbClr val="99B6A4"/>
              </a:clrFrom>
              <a:clrTo>
                <a:srgbClr val="99B6A4">
                  <a:alpha val="0"/>
                </a:srgbClr>
              </a:clrTo>
            </a:clrChange>
            <a:extLst>
              <a:ext uri="{28A0092B-C50C-407E-A947-70E740481C1C}">
                <a14:useLocalDpi xmlns:a14="http://schemas.microsoft.com/office/drawing/2010/main" val="0"/>
              </a:ext>
            </a:extLst>
          </a:blip>
          <a:srcRect l="16029" t="14183" r="14253" b="12861"/>
          <a:stretch/>
        </p:blipFill>
        <p:spPr bwMode="auto">
          <a:xfrm>
            <a:off x="1901107" y="666206"/>
            <a:ext cx="6005219" cy="41660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hrome trên App Store"/>
          <p:cNvPicPr>
            <a:picLocks noChangeAspect="1" noChangeArrowheads="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l="30565" t="12830" r="29444" b="10997"/>
          <a:stretch/>
        </p:blipFill>
        <p:spPr bwMode="auto">
          <a:xfrm>
            <a:off x="4673659" y="2485804"/>
            <a:ext cx="668216" cy="668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rsor Click GIF - Cursor Click MasterGis - Discover &amp; Share GIFs |  Computer icon, Powerpoint background design, Presentation slides design"/>
          <p:cNvPicPr>
            <a:picLocks noChangeAspect="1" noChangeArrowheads="1" noCrop="1"/>
          </p:cNvPicPr>
          <p:nvPr/>
        </p:nvPicPr>
        <p:blipFill>
          <a:blip r:embed="rId4">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rot="20051574">
            <a:off x="4949998" y="2507543"/>
            <a:ext cx="783754" cy="7837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30600" y="990600"/>
            <a:ext cx="3195320" cy="307777"/>
          </a:xfrm>
          <a:prstGeom prst="rect">
            <a:avLst/>
          </a:prstGeom>
          <a:noFill/>
        </p:spPr>
        <p:txBody>
          <a:bodyPr wrap="square" rtlCol="0">
            <a:spAutoFit/>
          </a:bodyPr>
          <a:lstStyle/>
          <a:p>
            <a:r>
              <a:rPr lang="en-NZ">
                <a:solidFill>
                  <a:schemeClr val="accent4">
                    <a:lumMod val="50000"/>
                  </a:schemeClr>
                </a:solidFill>
              </a:rPr>
              <a:t>www.google.com</a:t>
            </a:r>
            <a:endParaRPr lang="en-US">
              <a:solidFill>
                <a:schemeClr val="accent4">
                  <a:lumMod val="50000"/>
                </a:schemeClr>
              </a:solidFill>
            </a:endParaRPr>
          </a:p>
        </p:txBody>
      </p:sp>
      <p:pic>
        <p:nvPicPr>
          <p:cNvPr id="3" name="Picture 2"/>
          <p:cNvPicPr>
            <a:picLocks noChangeAspect="1"/>
          </p:cNvPicPr>
          <p:nvPr/>
        </p:nvPicPr>
        <p:blipFill rotWithShape="1">
          <a:blip r:embed="rId5"/>
          <a:srcRect l="5960"/>
          <a:stretch/>
        </p:blipFill>
        <p:spPr>
          <a:xfrm>
            <a:off x="2072641" y="1511808"/>
            <a:ext cx="5503368" cy="3017520"/>
          </a:xfrm>
          <a:prstGeom prst="roundRect">
            <a:avLst>
              <a:gd name="adj" fmla="val 691"/>
            </a:avLst>
          </a:prstGeom>
        </p:spPr>
      </p:pic>
    </p:spTree>
    <p:extLst>
      <p:ext uri="{BB962C8B-B14F-4D97-AF65-F5344CB8AC3E}">
        <p14:creationId xmlns:p14="http://schemas.microsoft.com/office/powerpoint/2010/main" val="89680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500"/>
                                        <p:tgtEl>
                                          <p:spTgt spid="1028"/>
                                        </p:tgtEl>
                                      </p:cBhvr>
                                    </p:animEffect>
                                    <p:set>
                                      <p:cBhvr>
                                        <p:cTn id="15" dur="1" fill="hold">
                                          <p:stCondLst>
                                            <p:cond delay="499"/>
                                          </p:stCondLst>
                                        </p:cTn>
                                        <p:tgtEl>
                                          <p:spTgt spid="1028"/>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1030"/>
                                        </p:tgtEl>
                                      </p:cBhvr>
                                    </p:animEffect>
                                    <p:set>
                                      <p:cBhvr>
                                        <p:cTn id="19" dur="1" fill="hold">
                                          <p:stCondLst>
                                            <p:cond delay="499"/>
                                          </p:stCondLst>
                                        </p:cTn>
                                        <p:tgtEl>
                                          <p:spTgt spid="1030"/>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wipe(left)">
                                      <p:cBhvr>
                                        <p:cTn id="28" dur="3000"/>
                                        <p:tgtEl>
                                          <p:spTgt spid="2">
                                            <p:txEl>
                                              <p:pRg st="0" end="0"/>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50"/>
          <p:cNvSpPr txBox="1">
            <a:spLocks noGrp="1"/>
          </p:cNvSpPr>
          <p:nvPr>
            <p:ph type="title"/>
          </p:nvPr>
        </p:nvSpPr>
        <p:spPr>
          <a:xfrm>
            <a:off x="928354" y="365628"/>
            <a:ext cx="7562503" cy="4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Trình duyệt web</a:t>
            </a:r>
            <a:r>
              <a:rPr lang="en"/>
              <a:t> là gì?</a:t>
            </a:r>
            <a:endParaRPr/>
          </a:p>
        </p:txBody>
      </p:sp>
      <p:grpSp>
        <p:nvGrpSpPr>
          <p:cNvPr id="1944" name="Google Shape;1944;p50"/>
          <p:cNvGrpSpPr/>
          <p:nvPr/>
        </p:nvGrpSpPr>
        <p:grpSpPr>
          <a:xfrm rot="1827703">
            <a:off x="-748268" y="3371315"/>
            <a:ext cx="1653892" cy="539981"/>
            <a:chOff x="2564525" y="5223525"/>
            <a:chExt cx="2556110" cy="834547"/>
          </a:xfrm>
        </p:grpSpPr>
        <p:sp>
          <p:nvSpPr>
            <p:cNvPr id="1945" name="Google Shape;1945;p50"/>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50"/>
          <p:cNvGrpSpPr/>
          <p:nvPr/>
        </p:nvGrpSpPr>
        <p:grpSpPr>
          <a:xfrm>
            <a:off x="8125005" y="1380284"/>
            <a:ext cx="1693701" cy="857873"/>
            <a:chOff x="0" y="6078527"/>
            <a:chExt cx="2501774" cy="1267169"/>
          </a:xfrm>
        </p:grpSpPr>
        <p:sp>
          <p:nvSpPr>
            <p:cNvPr id="1938" name="Google Shape;1938;p50"/>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936;p50"/>
          <p:cNvSpPr txBox="1">
            <a:spLocks/>
          </p:cNvSpPr>
          <p:nvPr/>
        </p:nvSpPr>
        <p:spPr>
          <a:xfrm>
            <a:off x="911126" y="1212439"/>
            <a:ext cx="6895404" cy="3906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Delius Swash Caps"/>
              <a:buAutoNum type="arabicPeriod"/>
              <a:defRPr sz="1100" b="0" i="0" u="none" strike="noStrike" cap="none">
                <a:solidFill>
                  <a:schemeClr val="dk1"/>
                </a:solidFill>
                <a:latin typeface="Delius Swash Caps"/>
                <a:ea typeface="Delius Swash Caps"/>
                <a:cs typeface="Delius Swash Caps"/>
                <a:sym typeface="Delius Swash Caps"/>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elius Swash Caps"/>
                <a:ea typeface="Delius Swash Caps"/>
                <a:cs typeface="Delius Swash Caps"/>
                <a:sym typeface="Delius Swash Caps"/>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elius Swash Caps"/>
                <a:ea typeface="Delius Swash Caps"/>
                <a:cs typeface="Delius Swash Caps"/>
                <a:sym typeface="Delius Swash Caps"/>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Delius Swash Caps"/>
                <a:ea typeface="Delius Swash Caps"/>
                <a:cs typeface="Delius Swash Caps"/>
                <a:sym typeface="Delius Swash Caps"/>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elius Swash Caps"/>
                <a:ea typeface="Delius Swash Caps"/>
                <a:cs typeface="Delius Swash Caps"/>
                <a:sym typeface="Delius Swash Caps"/>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elius Swash Caps"/>
                <a:ea typeface="Delius Swash Caps"/>
                <a:cs typeface="Delius Swash Caps"/>
                <a:sym typeface="Delius Swash Caps"/>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dk1"/>
                </a:solidFill>
                <a:latin typeface="Delius Swash Caps"/>
                <a:ea typeface="Delius Swash Caps"/>
                <a:cs typeface="Delius Swash Caps"/>
                <a:sym typeface="Delius Swash Caps"/>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dk1"/>
                </a:solidFill>
                <a:latin typeface="Delius Swash Caps"/>
                <a:ea typeface="Delius Swash Caps"/>
                <a:cs typeface="Delius Swash Caps"/>
                <a:sym typeface="Delius Swash Caps"/>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dk1"/>
                </a:solidFill>
                <a:latin typeface="Delius Swash Caps"/>
                <a:ea typeface="Delius Swash Caps"/>
                <a:cs typeface="Delius Swash Caps"/>
                <a:sym typeface="Delius Swash Caps"/>
              </a:defRPr>
            </a:lvl9pPr>
          </a:lstStyle>
          <a:p>
            <a:pPr marL="152400" indent="0">
              <a:buNone/>
            </a:pPr>
            <a:r>
              <a:rPr lang="vi-VN" sz="2400"/>
              <a:t>Trình duyệt web là một phần mềm cho phép người dùng truy cập, xem, duyệt và tương tác với các trang web trên internet. </a:t>
            </a:r>
            <a:endParaRPr lang="vi-VN" sz="2200"/>
          </a:p>
          <a:p>
            <a:pPr marL="0" indent="0">
              <a:buClr>
                <a:schemeClr val="dk1"/>
              </a:buClr>
              <a:buSzPts val="1100"/>
              <a:buFont typeface="Arial"/>
              <a:buNone/>
            </a:pPr>
            <a:endParaRPr lang="vi-VN" sz="2200"/>
          </a:p>
        </p:txBody>
      </p:sp>
    </p:spTree>
    <p:extLst>
      <p:ext uri="{BB962C8B-B14F-4D97-AF65-F5344CB8AC3E}">
        <p14:creationId xmlns:p14="http://schemas.microsoft.com/office/powerpoint/2010/main" val="70025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5"/>
                                        </p:tgtEl>
                                        <p:attrNameLst>
                                          <p:attrName>style.visibility</p:attrName>
                                        </p:attrNameLst>
                                      </p:cBhvr>
                                      <p:to>
                                        <p:strVal val="visible"/>
                                      </p:to>
                                    </p:set>
                                    <p:animEffect transition="in" filter="fade">
                                      <p:cBhvr>
                                        <p:cTn id="7" dur="1000"/>
                                        <p:tgtEl>
                                          <p:spTgt spid="1935"/>
                                        </p:tgtEl>
                                      </p:cBhvr>
                                    </p:animEffect>
                                    <p:anim calcmode="lin" valueType="num">
                                      <p:cBhvr>
                                        <p:cTn id="8" dur="1000" fill="hold"/>
                                        <p:tgtEl>
                                          <p:spTgt spid="1935"/>
                                        </p:tgtEl>
                                        <p:attrNameLst>
                                          <p:attrName>ppt_x</p:attrName>
                                        </p:attrNameLst>
                                      </p:cBhvr>
                                      <p:tavLst>
                                        <p:tav tm="0">
                                          <p:val>
                                            <p:strVal val="#ppt_x"/>
                                          </p:val>
                                        </p:tav>
                                        <p:tav tm="100000">
                                          <p:val>
                                            <p:strVal val="#ppt_x"/>
                                          </p:val>
                                        </p:tav>
                                      </p:tavLst>
                                    </p:anim>
                                    <p:anim calcmode="lin" valueType="num">
                                      <p:cBhvr>
                                        <p:cTn id="9" dur="1000" fill="hold"/>
                                        <p:tgtEl>
                                          <p:spTgt spid="19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wipe(left)">
                                      <p:cBhvr>
                                        <p:cTn id="14"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 grpId="0"/>
      <p:bldP spid="2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974" y="131346"/>
            <a:ext cx="7361400" cy="1247503"/>
          </a:xfrm>
        </p:spPr>
        <p:txBody>
          <a:bodyPr/>
          <a:lstStyle/>
          <a:p>
            <a:r>
              <a:rPr lang="vi-VN" sz="2200"/>
              <a:t>Câu 2: Hai phát biểu nào đúng khi nói về chức năng cơ bản của trình duyệt web? (Chọn 2) </a:t>
            </a:r>
          </a:p>
        </p:txBody>
      </p:sp>
      <p:sp>
        <p:nvSpPr>
          <p:cNvPr id="8" name="Google Shape;4975;p89"/>
          <p:cNvSpPr/>
          <p:nvPr/>
        </p:nvSpPr>
        <p:spPr>
          <a:xfrm>
            <a:off x="1421908" y="318708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Trình duyệt web là các ứng dụng phần mềm lấy và trình bày </a:t>
            </a:r>
            <a:r>
              <a:rPr lang="en-US" err="1"/>
              <a:t>thông</a:t>
            </a:r>
            <a:r>
              <a:rPr lang="en-US"/>
              <a:t> tin từ world wide </a:t>
            </a:r>
            <a:r>
              <a:rPr lang="vi-VN"/>
              <a:t>web.</a:t>
            </a:r>
            <a:endParaRPr lang="en-US"/>
          </a:p>
        </p:txBody>
      </p:sp>
      <p:sp>
        <p:nvSpPr>
          <p:cNvPr id="9" name="Google Shape;4975;p89"/>
          <p:cNvSpPr/>
          <p:nvPr/>
        </p:nvSpPr>
        <p:spPr>
          <a:xfrm>
            <a:off x="1421909" y="187452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Trình duyệt web là Internet. </a:t>
            </a:r>
          </a:p>
        </p:txBody>
      </p:sp>
      <p:sp>
        <p:nvSpPr>
          <p:cNvPr id="10" name="Google Shape;4975;p89"/>
          <p:cNvSpPr/>
          <p:nvPr/>
        </p:nvSpPr>
        <p:spPr>
          <a:xfrm>
            <a:off x="1421909" y="253080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Trình duyệt web là công cụ tìm kiếm (search engines)</a:t>
            </a:r>
            <a:r>
              <a:rPr lang="vi-VN"/>
              <a:t>.</a:t>
            </a:r>
            <a:endParaRPr lang="en-US"/>
          </a:p>
        </p:txBody>
      </p:sp>
      <p:sp>
        <p:nvSpPr>
          <p:cNvPr id="11" name="Google Shape;4975;p89"/>
          <p:cNvSpPr/>
          <p:nvPr/>
        </p:nvSpPr>
        <p:spPr>
          <a:xfrm>
            <a:off x="1421907" y="384336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Trình duyệt web sử dụng URL để kết nối với các tài nguyên như trang web, hình ảnh và video.</a:t>
            </a:r>
            <a:endParaRPr lang="en-US"/>
          </a:p>
        </p:txBody>
      </p:sp>
    </p:spTree>
    <p:extLst>
      <p:ext uri="{BB962C8B-B14F-4D97-AF65-F5344CB8AC3E}">
        <p14:creationId xmlns:p14="http://schemas.microsoft.com/office/powerpoint/2010/main" val="216015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6" y="0"/>
            <a:ext cx="8131439" cy="1247503"/>
          </a:xfrm>
        </p:spPr>
        <p:txBody>
          <a:bodyPr/>
          <a:lstStyle/>
          <a:p>
            <a:r>
              <a:rPr lang="vi-VN" sz="2200"/>
              <a:t>Câu 3:Ba lợi ích của Đăng nhập một lần(SSO) là gì? (Chọn 3).</a:t>
            </a:r>
          </a:p>
        </p:txBody>
      </p:sp>
      <p:sp>
        <p:nvSpPr>
          <p:cNvPr id="8" name="Google Shape;4975;p89"/>
          <p:cNvSpPr/>
          <p:nvPr/>
        </p:nvSpPr>
        <p:spPr>
          <a:xfrm>
            <a:off x="869437" y="2563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SSO thuộc sở hữu và điều hành của chính phủ</a:t>
            </a:r>
            <a:r>
              <a:rPr lang="vi-VN"/>
              <a:t>.</a:t>
            </a:r>
            <a:endParaRPr lang="en-US"/>
          </a:p>
        </p:txBody>
      </p:sp>
      <p:sp>
        <p:nvSpPr>
          <p:cNvPr id="9" name="Google Shape;4975;p89"/>
          <p:cNvSpPr/>
          <p:nvPr/>
        </p:nvSpPr>
        <p:spPr>
          <a:xfrm>
            <a:off x="869438" y="1250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Bạn có bảo mật mạnh mẽ hơn.</a:t>
            </a:r>
          </a:p>
        </p:txBody>
      </p:sp>
      <p:sp>
        <p:nvSpPr>
          <p:cNvPr id="10" name="Google Shape;4975;p89"/>
          <p:cNvSpPr/>
          <p:nvPr/>
        </p:nvSpPr>
        <p:spPr>
          <a:xfrm>
            <a:off x="869438" y="1907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a:t>
            </a:r>
            <a:r>
              <a:rPr lang="en-US" err="1"/>
              <a:t>Bạn</a:t>
            </a:r>
            <a:r>
              <a:rPr lang="en-US"/>
              <a:t> </a:t>
            </a:r>
            <a:r>
              <a:rPr lang="vi-VN"/>
              <a:t>chỉ</a:t>
            </a:r>
            <a:r>
              <a:rPr lang="en-US"/>
              <a:t> cần nhớ một tập hợp các chi tiết đăng nhập</a:t>
            </a:r>
            <a:r>
              <a:rPr lang="vi-VN"/>
              <a:t>.</a:t>
            </a:r>
            <a:endParaRPr lang="en-US"/>
          </a:p>
        </p:txBody>
      </p:sp>
      <p:sp>
        <p:nvSpPr>
          <p:cNvPr id="11" name="Google Shape;4975;p89"/>
          <p:cNvSpPr/>
          <p:nvPr/>
        </p:nvSpPr>
        <p:spPr>
          <a:xfrm>
            <a:off x="869436" y="321961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Sau khi đăng nhập, bạn có thể truy cập email, bộ nhớ tài liệu, ứng dụng và các trang web khác của mình với toàn quyền truy cập.</a:t>
            </a:r>
            <a:endParaRPr lang="en-US"/>
          </a:p>
        </p:txBody>
      </p:sp>
      <p:sp>
        <p:nvSpPr>
          <p:cNvPr id="7" name="Google Shape;4975;p89"/>
          <p:cNvSpPr/>
          <p:nvPr/>
        </p:nvSpPr>
        <p:spPr>
          <a:xfrm>
            <a:off x="869437" y="38758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E. </a:t>
            </a:r>
            <a:r>
              <a:rPr lang="vi-VN"/>
              <a:t>Thông tin xác thực lưu trữ trên Amazon, Facebook và Google.</a:t>
            </a:r>
            <a:endParaRPr lang="en-US"/>
          </a:p>
        </p:txBody>
      </p:sp>
      <p:sp>
        <p:nvSpPr>
          <p:cNvPr id="12" name="Google Shape;4975;p89"/>
          <p:cNvSpPr/>
          <p:nvPr/>
        </p:nvSpPr>
        <p:spPr>
          <a:xfrm>
            <a:off x="869436" y="45321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F. </a:t>
            </a:r>
            <a:r>
              <a:rPr lang="vi-VN"/>
              <a:t>Bạn có thể đăng nhập mà không cần sử dụng mật khẩu.</a:t>
            </a:r>
            <a:endParaRPr lang="en-US"/>
          </a:p>
        </p:txBody>
      </p:sp>
    </p:spTree>
    <p:extLst>
      <p:ext uri="{BB962C8B-B14F-4D97-AF65-F5344CB8AC3E}">
        <p14:creationId xmlns:p14="http://schemas.microsoft.com/office/powerpoint/2010/main" val="34814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7"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vi-VN" sz="2300"/>
              <a:t>là viết tắt của Single Sign-On, Khi đã đăng nhập thành công vào một hệ thống, bạn sẽ không cần phải điền thông tin đăng nhập lại khi truy cập vào các hệ thống khác liên kết với nó.</a:t>
            </a:r>
            <a:endParaRPr lang="en-US" sz="2300"/>
          </a:p>
        </p:txBody>
      </p:sp>
      <p:sp>
        <p:nvSpPr>
          <p:cNvPr id="3" name="Title 2"/>
          <p:cNvSpPr>
            <a:spLocks noGrp="1"/>
          </p:cNvSpPr>
          <p:nvPr>
            <p:ph type="title"/>
          </p:nvPr>
        </p:nvSpPr>
        <p:spPr>
          <a:xfrm>
            <a:off x="891300" y="539000"/>
            <a:ext cx="7717500" cy="444600"/>
          </a:xfrm>
        </p:spPr>
        <p:txBody>
          <a:bodyPr/>
          <a:lstStyle/>
          <a:p>
            <a:pPr algn="l"/>
            <a:r>
              <a:rPr lang="vi-VN" sz="3000"/>
              <a:t>SSO là</a:t>
            </a:r>
            <a:endParaRPr lang="en-US" sz="300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058147" y="2465777"/>
            <a:ext cx="2736549" cy="2556013"/>
          </a:xfrm>
          <a:prstGeom prst="rect">
            <a:avLst/>
          </a:prstGeom>
        </p:spPr>
      </p:pic>
    </p:spTree>
    <p:extLst>
      <p:ext uri="{BB962C8B-B14F-4D97-AF65-F5344CB8AC3E}">
        <p14:creationId xmlns:p14="http://schemas.microsoft.com/office/powerpoint/2010/main" val="36586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6"/>
                                        </p:tgtEl>
                                      </p:cBhvr>
                                    </p:animEffect>
                                    <p:animScale>
                                      <p:cBhvr>
                                        <p:cTn id="2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6" y="0"/>
            <a:ext cx="8131439" cy="1247503"/>
          </a:xfrm>
        </p:spPr>
        <p:txBody>
          <a:bodyPr/>
          <a:lstStyle/>
          <a:p>
            <a:r>
              <a:rPr lang="vi-VN" sz="2200"/>
              <a:t>Câu 3:Ba lợi ích của Đăng nhập một lần(SSO) là gì? (Chọn 3).</a:t>
            </a:r>
          </a:p>
        </p:txBody>
      </p:sp>
      <p:sp>
        <p:nvSpPr>
          <p:cNvPr id="8" name="Google Shape;4975;p89"/>
          <p:cNvSpPr/>
          <p:nvPr/>
        </p:nvSpPr>
        <p:spPr>
          <a:xfrm>
            <a:off x="869437" y="2563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SSO thuộc sở hữu và điều hành của chính phủ</a:t>
            </a:r>
            <a:r>
              <a:rPr lang="vi-VN"/>
              <a:t>.</a:t>
            </a:r>
            <a:endParaRPr lang="en-US"/>
          </a:p>
        </p:txBody>
      </p:sp>
      <p:sp>
        <p:nvSpPr>
          <p:cNvPr id="9" name="Google Shape;4975;p89"/>
          <p:cNvSpPr/>
          <p:nvPr/>
        </p:nvSpPr>
        <p:spPr>
          <a:xfrm>
            <a:off x="869438" y="1250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Bạn có bảo mật mạnh mẽ hơn.</a:t>
            </a:r>
          </a:p>
        </p:txBody>
      </p:sp>
      <p:sp>
        <p:nvSpPr>
          <p:cNvPr id="10" name="Google Shape;4975;p89"/>
          <p:cNvSpPr/>
          <p:nvPr/>
        </p:nvSpPr>
        <p:spPr>
          <a:xfrm>
            <a:off x="869438" y="1907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a:t>
            </a:r>
            <a:r>
              <a:rPr lang="en-US" err="1"/>
              <a:t>Bạn</a:t>
            </a:r>
            <a:r>
              <a:rPr lang="en-US"/>
              <a:t> </a:t>
            </a:r>
            <a:r>
              <a:rPr lang="vi-VN"/>
              <a:t>chỉ</a:t>
            </a:r>
            <a:r>
              <a:rPr lang="en-US"/>
              <a:t> cần nhớ một tập hợp các chi tiết đăng nhập</a:t>
            </a:r>
            <a:r>
              <a:rPr lang="vi-VN"/>
              <a:t>.</a:t>
            </a:r>
            <a:endParaRPr lang="en-US"/>
          </a:p>
        </p:txBody>
      </p:sp>
      <p:sp>
        <p:nvSpPr>
          <p:cNvPr id="11" name="Google Shape;4975;p89"/>
          <p:cNvSpPr/>
          <p:nvPr/>
        </p:nvSpPr>
        <p:spPr>
          <a:xfrm>
            <a:off x="869436" y="321961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Sau khi đăng nhập, bạn có thể truy cập email, bộ nhớ tài liệu, ứng dụng và các trang web khác của mình với toàn quyền truy cập.</a:t>
            </a:r>
            <a:endParaRPr lang="en-US"/>
          </a:p>
        </p:txBody>
      </p:sp>
      <p:sp>
        <p:nvSpPr>
          <p:cNvPr id="7" name="Google Shape;4975;p89"/>
          <p:cNvSpPr/>
          <p:nvPr/>
        </p:nvSpPr>
        <p:spPr>
          <a:xfrm>
            <a:off x="869437" y="38758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E. </a:t>
            </a:r>
            <a:r>
              <a:rPr lang="vi-VN"/>
              <a:t>Thông tin xác thực lưu trữ trên Amazon, Facebook và Google.</a:t>
            </a:r>
            <a:endParaRPr lang="en-US"/>
          </a:p>
        </p:txBody>
      </p:sp>
      <p:sp>
        <p:nvSpPr>
          <p:cNvPr id="12" name="Google Shape;4975;p89"/>
          <p:cNvSpPr/>
          <p:nvPr/>
        </p:nvSpPr>
        <p:spPr>
          <a:xfrm>
            <a:off x="869436" y="45321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F. </a:t>
            </a:r>
            <a:r>
              <a:rPr lang="vi-VN"/>
              <a:t>Bạn có thể đăng nhập mà không cần sử dụng mật khẩu.</a:t>
            </a:r>
            <a:endParaRPr lang="en-US"/>
          </a:p>
        </p:txBody>
      </p:sp>
    </p:spTree>
    <p:extLst>
      <p:ext uri="{BB962C8B-B14F-4D97-AF65-F5344CB8AC3E}">
        <p14:creationId xmlns:p14="http://schemas.microsoft.com/office/powerpoint/2010/main" val="350418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1" grpId="0" animBg="1"/>
      <p:bldP spid="7" grpId="0" animBg="1"/>
      <p:bldP spid="7" grpId="1" animBg="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9115" y="380200"/>
            <a:ext cx="6572088" cy="805137"/>
          </a:xfrm>
        </p:spPr>
        <p:txBody>
          <a:bodyPr/>
          <a:lstStyle/>
          <a:p>
            <a:pPr algn="l"/>
            <a:r>
              <a:rPr lang="vi-VN" sz="2000"/>
              <a:t>Câu 4: Khái niệm về phần mềm.</a:t>
            </a:r>
          </a:p>
        </p:txBody>
      </p:sp>
      <p:sp>
        <p:nvSpPr>
          <p:cNvPr id="23" name="L4"/>
          <p:cNvSpPr/>
          <p:nvPr/>
        </p:nvSpPr>
        <p:spPr>
          <a:xfrm>
            <a:off x="1515292" y="3953160"/>
            <a:ext cx="3636062"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algn="ctr"/>
            <a:r>
              <a:rPr lang="vi-VN"/>
              <a:t>Được thiết kế để thực hiện nhiều chức năng khác nhau</a:t>
            </a:r>
          </a:p>
        </p:txBody>
      </p:sp>
      <p:sp>
        <p:nvSpPr>
          <p:cNvPr id="22" name="L3"/>
          <p:cNvSpPr/>
          <p:nvPr/>
        </p:nvSpPr>
        <p:spPr>
          <a:xfrm>
            <a:off x="1515292" y="3264946"/>
            <a:ext cx="3636062"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lgn="ctr"/>
            <a:r>
              <a:rPr lang="en-US" sz="1300"/>
              <a:t>Chạy từ đám mây</a:t>
            </a:r>
            <a:endParaRPr lang="vi-VN" sz="1300"/>
          </a:p>
        </p:txBody>
      </p:sp>
      <p:sp>
        <p:nvSpPr>
          <p:cNvPr id="19" name="L2"/>
          <p:cNvSpPr/>
          <p:nvPr/>
        </p:nvSpPr>
        <p:spPr>
          <a:xfrm>
            <a:off x="1515292" y="2586257"/>
            <a:ext cx="3636062"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lgn="ctr"/>
            <a:r>
              <a:rPr lang="vi-VN"/>
              <a:t>Được thiết kế cho một mục đích duy nhất và thực hiện một số chức năng duy nhất</a:t>
            </a:r>
            <a:endParaRPr lang="en-US"/>
          </a:p>
        </p:txBody>
      </p:sp>
      <p:sp>
        <p:nvSpPr>
          <p:cNvPr id="21" name="L1"/>
          <p:cNvSpPr/>
          <p:nvPr/>
        </p:nvSpPr>
        <p:spPr>
          <a:xfrm>
            <a:off x="1515292" y="1919361"/>
            <a:ext cx="3636062" cy="492693"/>
          </a:xfrm>
          <a:prstGeom prst="rect">
            <a:avLst/>
          </a:prstGeom>
          <a:solidFill>
            <a:schemeClr val="l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lgn="ctr"/>
            <a:r>
              <a:rPr lang="vi-VN"/>
              <a:t>Phải được cài đặt trên máy tính trước khi nó có thể cài đặt</a:t>
            </a:r>
          </a:p>
        </p:txBody>
      </p:sp>
      <p:sp>
        <p:nvSpPr>
          <p:cNvPr id="28" name="R1"/>
          <p:cNvSpPr/>
          <p:nvPr/>
        </p:nvSpPr>
        <p:spPr>
          <a:xfrm>
            <a:off x="5132060" y="3953160"/>
            <a:ext cx="2868941"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r>
              <a:rPr lang="vi-VN"/>
              <a:t>Desktop </a:t>
            </a:r>
            <a:r>
              <a:rPr lang="en-NZ">
                <a:solidFill>
                  <a:schemeClr val="tx1"/>
                </a:solidFill>
              </a:rPr>
              <a:t>Application</a:t>
            </a:r>
            <a:endParaRPr lang="en-US">
              <a:solidFill>
                <a:schemeClr val="tx1"/>
              </a:solidFill>
            </a:endParaRPr>
          </a:p>
        </p:txBody>
      </p:sp>
      <p:grpSp>
        <p:nvGrpSpPr>
          <p:cNvPr id="14" name="yes"/>
          <p:cNvGrpSpPr/>
          <p:nvPr/>
        </p:nvGrpSpPr>
        <p:grpSpPr>
          <a:xfrm>
            <a:off x="8654752" y="1120630"/>
            <a:ext cx="366664" cy="366981"/>
            <a:chOff x="2185372" y="1957799"/>
            <a:chExt cx="366664" cy="366981"/>
          </a:xfrm>
        </p:grpSpPr>
        <p:sp>
          <p:nvSpPr>
            <p:cNvPr id="15" name="Google Shape;15303;p100"/>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304;p100"/>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305;p100"/>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306;p100"/>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307;p100"/>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308;p100"/>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309;p100"/>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310;p100"/>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p:cNvGrpSpPr/>
          <p:nvPr/>
        </p:nvGrpSpPr>
        <p:grpSpPr>
          <a:xfrm>
            <a:off x="5132007" y="3214154"/>
            <a:ext cx="2868994" cy="695422"/>
            <a:chOff x="5132007" y="3214154"/>
            <a:chExt cx="2868994" cy="695422"/>
          </a:xfrm>
        </p:grpSpPr>
        <p:sp>
          <p:nvSpPr>
            <p:cNvPr id="24" name="R2"/>
            <p:cNvSpPr/>
            <p:nvPr/>
          </p:nvSpPr>
          <p:spPr>
            <a:xfrm>
              <a:off x="5132007" y="3249159"/>
              <a:ext cx="2868994"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App</a:t>
              </a:r>
              <a:endParaRPr lang="en-US"/>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5761676" y="3214154"/>
              <a:ext cx="543001" cy="695422"/>
            </a:xfrm>
            <a:prstGeom prst="rect">
              <a:avLst/>
            </a:prstGeom>
          </p:spPr>
        </p:pic>
      </p:grpSp>
      <p:grpSp>
        <p:nvGrpSpPr>
          <p:cNvPr id="11" name="Group 10"/>
          <p:cNvGrpSpPr/>
          <p:nvPr/>
        </p:nvGrpSpPr>
        <p:grpSpPr>
          <a:xfrm>
            <a:off x="5151354" y="1892360"/>
            <a:ext cx="2849647" cy="548640"/>
            <a:chOff x="5151354" y="1892360"/>
            <a:chExt cx="2849647" cy="548640"/>
          </a:xfrm>
        </p:grpSpPr>
        <p:sp>
          <p:nvSpPr>
            <p:cNvPr id="26" name="R4"/>
            <p:cNvSpPr/>
            <p:nvPr/>
          </p:nvSpPr>
          <p:spPr>
            <a:xfrm>
              <a:off x="5151354" y="1892360"/>
              <a:ext cx="284964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Application</a:t>
              </a:r>
            </a:p>
          </p:txBody>
        </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6821608" y="1919361"/>
              <a:ext cx="510504" cy="501119"/>
            </a:xfrm>
            <a:prstGeom prst="rect">
              <a:avLst/>
            </a:prstGeom>
          </p:spPr>
        </p:pic>
      </p:grpSp>
      <p:grpSp>
        <p:nvGrpSpPr>
          <p:cNvPr id="6" name="Group 5"/>
          <p:cNvGrpSpPr/>
          <p:nvPr/>
        </p:nvGrpSpPr>
        <p:grpSpPr>
          <a:xfrm>
            <a:off x="5132113" y="2557243"/>
            <a:ext cx="2868888" cy="583645"/>
            <a:chOff x="5132113" y="2553257"/>
            <a:chExt cx="2868888" cy="583645"/>
          </a:xfrm>
        </p:grpSpPr>
        <p:grpSp>
          <p:nvGrpSpPr>
            <p:cNvPr id="5" name="Group 4"/>
            <p:cNvGrpSpPr/>
            <p:nvPr/>
          </p:nvGrpSpPr>
          <p:grpSpPr>
            <a:xfrm>
              <a:off x="5132113" y="2553257"/>
              <a:ext cx="2868888" cy="548640"/>
              <a:chOff x="5132112" y="2553257"/>
              <a:chExt cx="3313977" cy="548640"/>
            </a:xfrm>
          </p:grpSpPr>
          <p:sp>
            <p:nvSpPr>
              <p:cNvPr id="25" name="R3"/>
              <p:cNvSpPr/>
              <p:nvPr/>
            </p:nvSpPr>
            <p:spPr>
              <a:xfrm>
                <a:off x="5132112" y="2553257"/>
                <a:ext cx="33139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1"/>
                <a:r>
                  <a:rPr lang="vi-VN"/>
                  <a:t>Web-based Application</a:t>
                </a:r>
              </a:p>
            </p:txBody>
          </p:sp>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7767421" y="2553257"/>
                <a:ext cx="610769" cy="300959"/>
              </a:xfrm>
              <a:prstGeom prst="rect">
                <a:avLst/>
              </a:prstGeom>
            </p:spPr>
          </p:pic>
        </p:grpSp>
        <p:pic>
          <p:nvPicPr>
            <p:cNvPr id="2" name="Picture 1"/>
            <p:cNvPicPr>
              <a:picLocks noChangeAspect="1"/>
            </p:cNvPicPr>
            <p:nvPr/>
          </p:nvPicPr>
          <p:blipFill>
            <a:blip r:embed="rId5">
              <a:clrChange>
                <a:clrFrom>
                  <a:srgbClr val="DEDEDE"/>
                </a:clrFrom>
                <a:clrTo>
                  <a:srgbClr val="DEDEDE">
                    <a:alpha val="0"/>
                  </a:srgbClr>
                </a:clrTo>
              </a:clrChange>
            </a:blip>
            <a:stretch>
              <a:fillRect/>
            </a:stretch>
          </p:blipFill>
          <p:spPr>
            <a:xfrm>
              <a:off x="7076860" y="2726172"/>
              <a:ext cx="413750" cy="410730"/>
            </a:xfrm>
            <a:prstGeom prst="rect">
              <a:avLst/>
            </a:prstGeom>
          </p:spPr>
        </p:pic>
      </p:grpSp>
    </p:spTree>
    <p:extLst>
      <p:ext uri="{BB962C8B-B14F-4D97-AF65-F5344CB8AC3E}">
        <p14:creationId xmlns:p14="http://schemas.microsoft.com/office/powerpoint/2010/main" val="241833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14"/>
                    </p:tgtEl>
                  </p:cond>
                </p:stCondLst>
                <p:endSync evt="end" delay="0">
                  <p:rtn val="all"/>
                </p:endSync>
                <p:childTnLst>
                  <p:par>
                    <p:cTn id="39" fill="hold">
                      <p:stCondLst>
                        <p:cond delay="0"/>
                      </p:stCondLst>
                      <p:childTnLst>
                        <p:par>
                          <p:cTn id="40" fill="hold">
                            <p:stCondLst>
                              <p:cond delay="0"/>
                            </p:stCondLst>
                            <p:childTnLst>
                              <p:par>
                                <p:cTn id="41" presetID="0" presetClass="path" presetSubtype="0" accel="50000" decel="50000" fill="hold" nodeType="withEffect">
                                  <p:stCondLst>
                                    <p:cond delay="0"/>
                                  </p:stCondLst>
                                  <p:childTnLst>
                                    <p:animMotion origin="layout" path="M -1.94444E-6 4.19753E-6 L -0.00295 0.40092 " pathEditMode="relative" rAng="0" ptsTypes="AA">
                                      <p:cBhvr>
                                        <p:cTn id="42" dur="2000" fill="hold"/>
                                        <p:tgtEl>
                                          <p:spTgt spid="11"/>
                                        </p:tgtEl>
                                        <p:attrNameLst>
                                          <p:attrName>ppt_x</p:attrName>
                                          <p:attrName>ppt_y</p:attrName>
                                        </p:attrNameLst>
                                      </p:cBhvr>
                                      <p:rCtr x="-87" y="20154"/>
                                    </p:animMotion>
                                  </p:childTnLst>
                                </p:cTn>
                              </p:par>
                              <p:par>
                                <p:cTn id="43" presetID="0" presetClass="path" presetSubtype="0" accel="50000" decel="50000" fill="hold" nodeType="withEffect">
                                  <p:stCondLst>
                                    <p:cond delay="0"/>
                                  </p:stCondLst>
                                  <p:childTnLst>
                                    <p:animMotion origin="layout" path="M 4.44444E-6 -2.59259E-6 L -0.00018 -0.13395 " pathEditMode="relative" rAng="0" ptsTypes="AA">
                                      <p:cBhvr>
                                        <p:cTn id="44" dur="2000" fill="hold"/>
                                        <p:tgtEl>
                                          <p:spTgt spid="9"/>
                                        </p:tgtEl>
                                        <p:attrNameLst>
                                          <p:attrName>ppt_x</p:attrName>
                                          <p:attrName>ppt_y</p:attrName>
                                        </p:attrNameLst>
                                      </p:cBhvr>
                                      <p:rCtr x="-17" y="-6698"/>
                                    </p:animMotion>
                                  </p:childTnLst>
                                </p:cTn>
                              </p:par>
                              <p:par>
                                <p:cTn id="45" presetID="0" presetClass="path" presetSubtype="0" accel="50000" decel="50000" fill="hold" grpId="1" nodeType="withEffect">
                                  <p:stCondLst>
                                    <p:cond delay="0"/>
                                  </p:stCondLst>
                                  <p:childTnLst>
                                    <p:animMotion origin="layout" path="M 4.44444E-6 -3.58025E-6 L -0.00382 -0.39506 " pathEditMode="relative" rAng="0" ptsTypes="AA">
                                      <p:cBhvr>
                                        <p:cTn id="46" dur="2000" fill="hold"/>
                                        <p:tgtEl>
                                          <p:spTgt spid="28"/>
                                        </p:tgtEl>
                                        <p:attrNameLst>
                                          <p:attrName>ppt_x</p:attrName>
                                          <p:attrName>ppt_y</p:attrName>
                                        </p:attrNameLst>
                                      </p:cBhvr>
                                      <p:rCtr x="-191" y="-19753"/>
                                    </p:animMotion>
                                  </p:childTnLst>
                                </p:cTn>
                              </p:par>
                              <p:par>
                                <p:cTn id="47" presetID="0" presetClass="path" presetSubtype="0" accel="50000" decel="50000" fill="hold" nodeType="withEffect">
                                  <p:stCondLst>
                                    <p:cond delay="0"/>
                                  </p:stCondLst>
                                  <p:childTnLst>
                                    <p:animMotion origin="layout" path="M 4.44444E-6 -2.34568E-6 L 4.44444E-6 0.14043 " pathEditMode="relative" rAng="0" ptsTypes="AA">
                                      <p:cBhvr>
                                        <p:cTn id="48" dur="2000" fill="hold"/>
                                        <p:tgtEl>
                                          <p:spTgt spid="6"/>
                                        </p:tgtEl>
                                        <p:attrNameLst>
                                          <p:attrName>ppt_x</p:attrName>
                                          <p:attrName>ppt_y</p:attrName>
                                        </p:attrNameLst>
                                      </p:cBhvr>
                                      <p:rCtr x="0" y="7006"/>
                                    </p:animMotion>
                                  </p:childTnLst>
                                </p:cTn>
                              </p:par>
                            </p:childTnLst>
                          </p:cTn>
                        </p:par>
                      </p:childTnLst>
                    </p:cTn>
                  </p:par>
                </p:childTnLst>
              </p:cTn>
              <p:nextCondLst>
                <p:cond evt="onClick" delay="0">
                  <p:tgtEl>
                    <p:spTgt spid="14"/>
                  </p:tgtEl>
                </p:cond>
              </p:nextCondLst>
            </p:seq>
          </p:childTnLst>
        </p:cTn>
      </p:par>
    </p:tnLst>
    <p:bldLst>
      <p:bldP spid="3" grpId="0"/>
      <p:bldP spid="23" grpId="0" animBg="1"/>
      <p:bldP spid="22" grpId="0" animBg="1"/>
      <p:bldP spid="19" grpId="0" animBg="1"/>
      <p:bldP spid="21" grpId="0" animBg="1"/>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3973" y="-250435"/>
            <a:ext cx="8131439" cy="1247503"/>
          </a:xfrm>
        </p:spPr>
        <p:txBody>
          <a:bodyPr/>
          <a:lstStyle/>
          <a:p>
            <a:r>
              <a:rPr lang="vi-VN" sz="2000"/>
              <a:t>Câu 5: Chọn Đúng hoặc Sai cho mỗi phát biểu sau:</a:t>
            </a:r>
          </a:p>
        </p:txBody>
      </p:sp>
      <p:sp>
        <p:nvSpPr>
          <p:cNvPr id="8" name="Google Shape;4975;p89"/>
          <p:cNvSpPr/>
          <p:nvPr/>
        </p:nvSpPr>
        <p:spPr>
          <a:xfrm>
            <a:off x="869439" y="296736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Phần mềm nguồn mở thường được bán thương mại.</a:t>
            </a:r>
            <a:endParaRPr lang="en-US"/>
          </a:p>
        </p:txBody>
      </p:sp>
      <p:sp>
        <p:nvSpPr>
          <p:cNvPr id="9" name="Google Shape;4975;p89"/>
          <p:cNvSpPr/>
          <p:nvPr/>
        </p:nvSpPr>
        <p:spPr>
          <a:xfrm>
            <a:off x="869438" y="99706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Mã nguồn mở là phần mềm có sẵn cho mọi người truy cập và sửa đổi</a:t>
            </a:r>
          </a:p>
        </p:txBody>
      </p:sp>
      <p:sp>
        <p:nvSpPr>
          <p:cNvPr id="10" name="Google Shape;4975;p89"/>
          <p:cNvSpPr/>
          <p:nvPr/>
        </p:nvSpPr>
        <p:spPr>
          <a:xfrm>
            <a:off x="869438" y="165334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Phần mềm độc quyền được sở hữu bởi một cá nhân hoặc một công ty đã phát triển nó.</a:t>
            </a:r>
            <a:endParaRPr lang="en-US"/>
          </a:p>
        </p:txBody>
      </p:sp>
      <p:sp>
        <p:nvSpPr>
          <p:cNvPr id="11" name="Google Shape;4975;p89"/>
          <p:cNvSpPr/>
          <p:nvPr/>
        </p:nvSpPr>
        <p:spPr>
          <a:xfrm>
            <a:off x="869438" y="362364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Phần mềm độc quyền thường có hỗ trợ kỹ thuật.</a:t>
            </a:r>
            <a:endParaRPr lang="en-US"/>
          </a:p>
        </p:txBody>
      </p:sp>
      <p:sp>
        <p:nvSpPr>
          <p:cNvPr id="7" name="Google Shape;4975;p89"/>
          <p:cNvSpPr/>
          <p:nvPr/>
        </p:nvSpPr>
        <p:spPr>
          <a:xfrm>
            <a:off x="869439" y="427992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Phần mềm nguồn mở thường không có hỗ trợ kỹ thuật hoặc chỉ được hỗ trợ bởi các diễn đàn cộng đồng.</a:t>
            </a:r>
            <a:endParaRPr lang="en-US"/>
          </a:p>
        </p:txBody>
      </p:sp>
      <p:sp>
        <p:nvSpPr>
          <p:cNvPr id="12" name="Google Shape;4975;p89"/>
          <p:cNvSpPr/>
          <p:nvPr/>
        </p:nvSpPr>
        <p:spPr>
          <a:xfrm>
            <a:off x="869438" y="231108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Phần mềm độc quyền thường miễn phí</a:t>
            </a:r>
            <a:endParaRPr lang="en-US"/>
          </a:p>
        </p:txBody>
      </p:sp>
    </p:spTree>
    <p:extLst>
      <p:ext uri="{BB962C8B-B14F-4D97-AF65-F5344CB8AC3E}">
        <p14:creationId xmlns:p14="http://schemas.microsoft.com/office/powerpoint/2010/main" val="50341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1" grpId="0" animBg="1"/>
      <p:bldP spid="7" grpId="0"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42025" y="2192540"/>
            <a:ext cx="3325375" cy="444600"/>
          </a:xfrm>
        </p:spPr>
        <p:txBody>
          <a:bodyPr/>
          <a:lstStyle/>
          <a:p>
            <a:pPr algn="l"/>
            <a:r>
              <a:rPr lang="vi-VN" sz="2300"/>
              <a:t>Mã nguồn mở là gì?</a:t>
            </a:r>
            <a:endParaRPr lang="en-US" sz="2300"/>
          </a:p>
        </p:txBody>
      </p:sp>
      <p:pic>
        <p:nvPicPr>
          <p:cNvPr id="4098" name="Picture 2" descr="arrow icon on white background. back arrow sign. undo symbol ...">
            <a:hlinkClick r:id="rId2" action="ppaction://hlinksldjump"/>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0246" y="2637140"/>
            <a:ext cx="1258470" cy="114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44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vi-VN" sz="2300"/>
              <a:t>Phần mềm được phát triển và bán bởi một công ty hoặc tổ chức, nhưng không cung cấp mã nguồn của sản phẩm cho khách hàng sử dụng và chỉ được phép sử dụng trong phạm vi giấy phép.</a:t>
            </a:r>
            <a:endParaRPr lang="en-US" sz="2300"/>
          </a:p>
        </p:txBody>
      </p:sp>
      <p:sp>
        <p:nvSpPr>
          <p:cNvPr id="3" name="Title 2"/>
          <p:cNvSpPr>
            <a:spLocks noGrp="1"/>
          </p:cNvSpPr>
          <p:nvPr>
            <p:ph type="title"/>
          </p:nvPr>
        </p:nvSpPr>
        <p:spPr/>
        <p:txBody>
          <a:bodyPr/>
          <a:lstStyle/>
          <a:p>
            <a:pPr algn="l"/>
            <a:r>
              <a:rPr lang="vi-VN" sz="2300"/>
              <a:t>Phần mềm độc quyền là gì?</a:t>
            </a:r>
            <a:endParaRPr lang="en-US" sz="2300"/>
          </a:p>
        </p:txBody>
      </p:sp>
    </p:spTree>
    <p:extLst>
      <p:ext uri="{BB962C8B-B14F-4D97-AF65-F5344CB8AC3E}">
        <p14:creationId xmlns:p14="http://schemas.microsoft.com/office/powerpoint/2010/main" val="10079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987" y="184367"/>
            <a:ext cx="6572088" cy="805137"/>
          </a:xfrm>
        </p:spPr>
        <p:txBody>
          <a:bodyPr/>
          <a:lstStyle/>
          <a:p>
            <a:r>
              <a:rPr lang="vi-VN" sz="2000"/>
              <a:t>Câu 1:  Ghép nối phần tên với định nghĩa đúng của nó.</a:t>
            </a:r>
          </a:p>
        </p:txBody>
      </p:sp>
      <p:sp>
        <p:nvSpPr>
          <p:cNvPr id="20" name="L5"/>
          <p:cNvSpPr/>
          <p:nvPr/>
        </p:nvSpPr>
        <p:spPr>
          <a:xfrm>
            <a:off x="246987" y="4091745"/>
            <a:ext cx="6341282" cy="492693"/>
          </a:xfrm>
          <a:prstGeom prst="rect">
            <a:avLst/>
          </a:prstGeom>
          <a:solidFill>
            <a:schemeClr val="accent3"/>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Bắt đầu thời gian khởi động và chạy như một quy trình nền để hỗ trợ đa nhiệm.</a:t>
            </a:r>
          </a:p>
        </p:txBody>
      </p:sp>
      <p:sp>
        <p:nvSpPr>
          <p:cNvPr id="23" name="L4"/>
          <p:cNvSpPr/>
          <p:nvPr/>
        </p:nvSpPr>
        <p:spPr>
          <a:xfrm>
            <a:off x="246987" y="3422071"/>
            <a:ext cx="6341282"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Một chương trình phần mềm nhỏ cho phép hệ điều hành và thiết bị giao tiếp với nhau.</a:t>
            </a:r>
          </a:p>
        </p:txBody>
      </p:sp>
      <p:sp>
        <p:nvSpPr>
          <p:cNvPr id="22" name="L3"/>
          <p:cNvSpPr/>
          <p:nvPr/>
        </p:nvSpPr>
        <p:spPr>
          <a:xfrm>
            <a:off x="246987" y="2733857"/>
            <a:ext cx="6341282"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sz="1300"/>
              <a:t>Là một</a:t>
            </a:r>
            <a:r>
              <a:rPr lang="en-NZ" sz="1300"/>
              <a:t> </a:t>
            </a:r>
            <a:r>
              <a:rPr lang="vi-VN" sz="1300"/>
              <a:t>quá trình khởi động một hệ điều hành.</a:t>
            </a:r>
          </a:p>
        </p:txBody>
      </p:sp>
      <p:sp>
        <p:nvSpPr>
          <p:cNvPr id="19" name="L2"/>
          <p:cNvSpPr/>
          <p:nvPr/>
        </p:nvSpPr>
        <p:spPr>
          <a:xfrm>
            <a:off x="246987" y="2055168"/>
            <a:ext cx="6341282"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Bất kỳ ai cũng có thể lấy mã nguồn và sửa đổi phần mềm miễn phí.</a:t>
            </a:r>
          </a:p>
        </p:txBody>
      </p:sp>
      <p:sp>
        <p:nvSpPr>
          <p:cNvPr id="21" name="L1"/>
          <p:cNvSpPr/>
          <p:nvPr/>
        </p:nvSpPr>
        <p:spPr>
          <a:xfrm>
            <a:off x="246987" y="1388272"/>
            <a:ext cx="6341282" cy="492693"/>
          </a:xfrm>
          <a:prstGeom prst="rect">
            <a:avLst/>
          </a:prstGeom>
          <a:solidFill>
            <a:schemeClr val="l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Chứa thông tin xác thực bảo mật cho một phiên đăng nhập và xác định người dùng.</a:t>
            </a:r>
          </a:p>
        </p:txBody>
      </p:sp>
      <p:sp>
        <p:nvSpPr>
          <p:cNvPr id="27" name="R5"/>
          <p:cNvSpPr/>
          <p:nvPr/>
        </p:nvSpPr>
        <p:spPr>
          <a:xfrm>
            <a:off x="6568973" y="1364801"/>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Deamon</a:t>
            </a:r>
          </a:p>
        </p:txBody>
      </p:sp>
      <p:sp>
        <p:nvSpPr>
          <p:cNvPr id="26" name="R4"/>
          <p:cNvSpPr/>
          <p:nvPr/>
        </p:nvSpPr>
        <p:spPr>
          <a:xfrm>
            <a:off x="6568922" y="4063771"/>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Driver</a:t>
            </a:r>
          </a:p>
        </p:txBody>
      </p:sp>
      <p:sp>
        <p:nvSpPr>
          <p:cNvPr id="25" name="R3"/>
          <p:cNvSpPr/>
          <p:nvPr/>
        </p:nvSpPr>
        <p:spPr>
          <a:xfrm>
            <a:off x="6569027" y="2022168"/>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1"/>
            <a:r>
              <a:rPr lang="vi-VN"/>
              <a:t>Boot</a:t>
            </a:r>
          </a:p>
        </p:txBody>
      </p:sp>
      <p:sp>
        <p:nvSpPr>
          <p:cNvPr id="24" name="R2"/>
          <p:cNvSpPr/>
          <p:nvPr/>
        </p:nvSpPr>
        <p:spPr>
          <a:xfrm>
            <a:off x="6568922" y="2718070"/>
            <a:ext cx="2167128"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Open Source</a:t>
            </a:r>
          </a:p>
        </p:txBody>
      </p:sp>
      <p:sp>
        <p:nvSpPr>
          <p:cNvPr id="28" name="R1"/>
          <p:cNvSpPr/>
          <p:nvPr/>
        </p:nvSpPr>
        <p:spPr>
          <a:xfrm>
            <a:off x="6568975" y="3429759"/>
            <a:ext cx="2167075"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r>
              <a:rPr lang="en-NZ">
                <a:solidFill>
                  <a:schemeClr val="tx1"/>
                </a:solidFill>
              </a:rPr>
              <a:t>Access Token</a:t>
            </a:r>
            <a:endParaRPr lang="en-US">
              <a:solidFill>
                <a:schemeClr val="tx1"/>
              </a:solidFill>
            </a:endParaRPr>
          </a:p>
        </p:txBody>
      </p:sp>
      <p:sp>
        <p:nvSpPr>
          <p:cNvPr id="2" name="L2">
            <a:extLst>
              <a:ext uri="{FF2B5EF4-FFF2-40B4-BE49-F238E27FC236}">
                <a16:creationId xmlns:a16="http://schemas.microsoft.com/office/drawing/2014/main" id="{7E1DAF69-4966-EA64-27C8-865AFF3C6F10}"/>
              </a:ext>
            </a:extLst>
          </p:cNvPr>
          <p:cNvSpPr/>
          <p:nvPr/>
        </p:nvSpPr>
        <p:spPr>
          <a:xfrm>
            <a:off x="246987" y="2078115"/>
            <a:ext cx="6341282"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Bất kỳ ai cũng có thể lấy mã nguồn và sửa đổi phần mềm miễn phí.</a:t>
            </a:r>
          </a:p>
        </p:txBody>
      </p:sp>
    </p:spTree>
    <p:extLst>
      <p:ext uri="{BB962C8B-B14F-4D97-AF65-F5344CB8AC3E}">
        <p14:creationId xmlns:p14="http://schemas.microsoft.com/office/powerpoint/2010/main" val="26943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1"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0" presetClass="path" presetSubtype="0" accel="50000" decel="50000" fill="hold" grpId="0" nodeType="withEffect">
                                  <p:stCondLst>
                                    <p:cond delay="0"/>
                                  </p:stCondLst>
                                  <p:childTnLst>
                                    <p:animMotion origin="layout" path="M 4.44444E-6 1.48148E-6 L 4.44444E-6 0.52469 " pathEditMode="relative" rAng="0" ptsTypes="AA">
                                      <p:cBhvr>
                                        <p:cTn id="49" dur="1600" fill="hold"/>
                                        <p:tgtEl>
                                          <p:spTgt spid="27"/>
                                        </p:tgtEl>
                                        <p:attrNameLst>
                                          <p:attrName>ppt_x</p:attrName>
                                          <p:attrName>ppt_y</p:attrName>
                                        </p:attrNameLst>
                                      </p:cBhvr>
                                      <p:rCtr x="0" y="26142"/>
                                    </p:animMotion>
                                  </p:childTnLst>
                                </p:cTn>
                              </p:par>
                              <p:par>
                                <p:cTn id="50" presetID="0" presetClass="path" presetSubtype="0" accel="50000" decel="50000" fill="hold" grpId="0" nodeType="withEffect">
                                  <p:stCondLst>
                                    <p:cond delay="0"/>
                                  </p:stCondLst>
                                  <p:childTnLst>
                                    <p:animMotion origin="layout" path="M -0.00261 -0.00155 C -0.00174 0.04444 0.00034 0.09074 0.00243 0.13703 " pathEditMode="relative" rAng="0" ptsTypes="AA">
                                      <p:cBhvr>
                                        <p:cTn id="51" dur="1600" fill="hold"/>
                                        <p:tgtEl>
                                          <p:spTgt spid="25"/>
                                        </p:tgtEl>
                                        <p:attrNameLst>
                                          <p:attrName>ppt_x</p:attrName>
                                          <p:attrName>ppt_y</p:attrName>
                                        </p:attrNameLst>
                                      </p:cBhvr>
                                      <p:rCtr x="243" y="6914"/>
                                    </p:animMotion>
                                  </p:childTnLst>
                                </p:cTn>
                              </p:par>
                              <p:par>
                                <p:cTn id="52" presetID="0" presetClass="path" presetSubtype="0" accel="50000" decel="50000" fill="hold" grpId="0" nodeType="withEffect">
                                  <p:stCondLst>
                                    <p:cond delay="0"/>
                                  </p:stCondLst>
                                  <p:childTnLst>
                                    <p:animMotion origin="layout" path="M 0 0 L 0 -0.13673 " pathEditMode="relative" ptsTypes="AA">
                                      <p:cBhvr>
                                        <p:cTn id="53" dur="1600" fill="hold"/>
                                        <p:tgtEl>
                                          <p:spTgt spid="24"/>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 0 L 0.00173 -0.40247 " pathEditMode="relative" ptsTypes="AA">
                                      <p:cBhvr>
                                        <p:cTn id="55" dur="1600" fill="hold"/>
                                        <p:tgtEl>
                                          <p:spTgt spid="28"/>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0 0 L 0.0026 -0.12901 " pathEditMode="relative" ptsTypes="AA">
                                      <p:cBhvr>
                                        <p:cTn id="57" dur="1600" fill="hold"/>
                                        <p:tgtEl>
                                          <p:spTgt spid="26"/>
                                        </p:tgtEl>
                                        <p:attrNameLst>
                                          <p:attrName>ppt_x</p:attrName>
                                          <p:attrName>ppt_y</p:attrName>
                                        </p:attrNameLst>
                                      </p:cBhvr>
                                    </p:animMotion>
                                  </p:childTnLst>
                                </p:cTn>
                              </p:par>
                            </p:childTnLst>
                          </p:cTn>
                        </p:par>
                        <p:par>
                          <p:cTn id="58" fill="hold">
                            <p:stCondLst>
                              <p:cond delay="6600"/>
                            </p:stCondLst>
                            <p:childTnLst>
                              <p:par>
                                <p:cTn id="59" presetID="10" presetClass="entr" presetSubtype="0"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3" grpId="0" animBg="1"/>
      <p:bldP spid="22" grpId="0" animBg="1"/>
      <p:bldP spid="19" grpId="0" animBg="1"/>
      <p:bldP spid="21" grpId="0" animBg="1"/>
      <p:bldP spid="27" grpId="0" animBg="1"/>
      <p:bldP spid="27" grpId="1" animBg="1"/>
      <p:bldP spid="26" grpId="0" animBg="1"/>
      <p:bldP spid="26" grpId="1" animBg="1"/>
      <p:bldP spid="25" grpId="0" animBg="1"/>
      <p:bldP spid="25" grpId="1" animBg="1"/>
      <p:bldP spid="24" grpId="0" animBg="1"/>
      <p:bldP spid="24" grpId="1" animBg="1"/>
      <p:bldP spid="28" grpId="0" animBg="1"/>
      <p:bldP spid="28" grpId="1"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r>
              <a:rPr lang="vi-VN" sz="2200"/>
              <a:t>Câu 6:Đâu là thiết bị lưu trữ?</a:t>
            </a:r>
            <a:br>
              <a:rPr lang="vi-VN" sz="2200"/>
            </a:br>
            <a:r>
              <a:rPr lang="vi-VN" sz="2200"/>
              <a:t>( Chọn ba ). </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ROM</a:t>
            </a:r>
            <a:r>
              <a:rPr lang="vi-VN"/>
              <a:t>.</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Hard Disk Drive (HDD)</a:t>
            </a:r>
            <a:r>
              <a:rPr lang="en-US"/>
              <a:t>.</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Flash ROM</a:t>
            </a:r>
            <a:r>
              <a:rPr lang="vi-VN"/>
              <a:t>.</a:t>
            </a:r>
            <a:endParaRPr lang="en-US"/>
          </a:p>
        </p:txBody>
      </p:sp>
      <p:sp>
        <p:nvSpPr>
          <p:cNvPr id="11"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Solid State Drive (SSD).</a:t>
            </a:r>
            <a:endParaRPr lang="en-US"/>
          </a:p>
        </p:txBody>
      </p:sp>
      <p:sp>
        <p:nvSpPr>
          <p:cNvPr id="7" name="Google Shape;4975;p89"/>
          <p:cNvSpPr/>
          <p:nvPr/>
        </p:nvSpPr>
        <p:spPr>
          <a:xfrm>
            <a:off x="869435" y="430261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E. </a:t>
            </a:r>
            <a:r>
              <a:rPr lang="vi-VN"/>
              <a:t>USB Flash Drive.</a:t>
            </a:r>
            <a:endParaRPr lang="en-US"/>
          </a:p>
        </p:txBody>
      </p:sp>
    </p:spTree>
    <p:extLst>
      <p:ext uri="{BB962C8B-B14F-4D97-AF65-F5344CB8AC3E}">
        <p14:creationId xmlns:p14="http://schemas.microsoft.com/office/powerpoint/2010/main" val="22588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0" grpId="1" animBg="1"/>
      <p:bldP spid="11"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SDとHDDの違いとは？パソコンを選ぶ際のストレージの種類と使い分け - | 法人様向けパソコンならドスパラプラ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8960" y="446486"/>
            <a:ext cx="4481740" cy="2989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384471" y="1231786"/>
            <a:ext cx="1787979" cy="1117487"/>
          </a:xfrm>
          <a:prstGeom prst="rect">
            <a:avLst/>
          </a:prstGeom>
        </p:spPr>
      </p:pic>
      <p:pic>
        <p:nvPicPr>
          <p:cNvPr id="5128" name="Picture 8" descr="USB 3.0 chính hãng | Giá siêu rẻ| Bảo Hành 1 đổi 1 Nhanh Chó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23914" y="2754127"/>
            <a:ext cx="1903637" cy="19036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02578" y="1636640"/>
            <a:ext cx="1575707" cy="307777"/>
          </a:xfrm>
          <a:prstGeom prst="rect">
            <a:avLst/>
          </a:prstGeom>
          <a:noFill/>
        </p:spPr>
        <p:txBody>
          <a:bodyPr wrap="square" rtlCol="0">
            <a:spAutoFit/>
          </a:bodyPr>
          <a:lstStyle/>
          <a:p>
            <a:r>
              <a:rPr lang="vi-VN"/>
              <a:t>HDD</a:t>
            </a:r>
            <a:endParaRPr lang="en-US"/>
          </a:p>
        </p:txBody>
      </p:sp>
      <p:sp>
        <p:nvSpPr>
          <p:cNvPr id="7" name="TextBox 6"/>
          <p:cNvSpPr txBox="1"/>
          <p:nvPr/>
        </p:nvSpPr>
        <p:spPr>
          <a:xfrm>
            <a:off x="6711223" y="1636640"/>
            <a:ext cx="742770" cy="307777"/>
          </a:xfrm>
          <a:prstGeom prst="rect">
            <a:avLst/>
          </a:prstGeom>
          <a:noFill/>
        </p:spPr>
        <p:txBody>
          <a:bodyPr wrap="square" rtlCol="0">
            <a:spAutoFit/>
          </a:bodyPr>
          <a:lstStyle/>
          <a:p>
            <a:r>
              <a:rPr lang="vi-VN"/>
              <a:t>ROM</a:t>
            </a:r>
            <a:endParaRPr lang="en-US"/>
          </a:p>
        </p:txBody>
      </p:sp>
      <p:sp>
        <p:nvSpPr>
          <p:cNvPr id="8" name="TextBox 7"/>
          <p:cNvSpPr txBox="1"/>
          <p:nvPr/>
        </p:nvSpPr>
        <p:spPr>
          <a:xfrm>
            <a:off x="5298621" y="3331029"/>
            <a:ext cx="751115" cy="307777"/>
          </a:xfrm>
          <a:prstGeom prst="rect">
            <a:avLst/>
          </a:prstGeom>
          <a:noFill/>
        </p:spPr>
        <p:txBody>
          <a:bodyPr wrap="square" rtlCol="0">
            <a:spAutoFit/>
          </a:bodyPr>
          <a:lstStyle/>
          <a:p>
            <a:r>
              <a:rPr lang="vi-VN"/>
              <a:t>USB</a:t>
            </a:r>
            <a:endParaRPr lang="en-US"/>
          </a:p>
        </p:txBody>
      </p:sp>
    </p:spTree>
    <p:extLst>
      <p:ext uri="{BB962C8B-B14F-4D97-AF65-F5344CB8AC3E}">
        <p14:creationId xmlns:p14="http://schemas.microsoft.com/office/powerpoint/2010/main" val="413572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28"/>
                                        </p:tgtEl>
                                        <p:attrNameLst>
                                          <p:attrName>style.visibility</p:attrName>
                                        </p:attrNameLst>
                                      </p:cBhvr>
                                      <p:to>
                                        <p:strVal val="visible"/>
                                      </p:to>
                                    </p:set>
                                    <p:animEffect transition="in" filter="fade">
                                      <p:cBhvr>
                                        <p:cTn id="15" dur="500"/>
                                        <p:tgtEl>
                                          <p:spTgt spid="51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6341" y="0"/>
            <a:ext cx="8131439" cy="1247503"/>
          </a:xfrm>
        </p:spPr>
        <p:txBody>
          <a:bodyPr/>
          <a:lstStyle/>
          <a:p>
            <a:r>
              <a:rPr lang="vi-VN" sz="2200"/>
              <a:t>Câu 7: Chọn Đúng hoặc Sai với mỗi phát biểu sau. </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a:t>
            </a:r>
            <a:r>
              <a:rPr lang="vi-VN"/>
              <a:t>Ứng dụng dành cho IOS có xu hướng gặp ít vấn đề bảo mật ứng dụng dành cho Android.</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Hệ điều hành cài trên khoảng 70% thiết bị di động trên thế giới là Android</a:t>
            </a:r>
            <a:r>
              <a:rPr lang="en-US"/>
              <a:t>.</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a:t>
            </a:r>
            <a:r>
              <a:rPr lang="vi-VN"/>
              <a:t>IOS có nhiều ứng dụng hơn cho Android.</a:t>
            </a:r>
            <a:endParaRPr lang="en-US"/>
          </a:p>
        </p:txBody>
      </p:sp>
      <p:sp>
        <p:nvSpPr>
          <p:cNvPr id="11"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Hệ điều hành IOS được cài trên di động trên thế giới khoảng 30%.</a:t>
            </a:r>
            <a:endParaRPr lang="en-US"/>
          </a:p>
        </p:txBody>
      </p:sp>
    </p:spTree>
    <p:extLst>
      <p:ext uri="{BB962C8B-B14F-4D97-AF65-F5344CB8AC3E}">
        <p14:creationId xmlns:p14="http://schemas.microsoft.com/office/powerpoint/2010/main" val="30203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0" grpId="1"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3580" y="75414"/>
            <a:ext cx="8131439" cy="1247503"/>
          </a:xfrm>
        </p:spPr>
        <p:txBody>
          <a:bodyPr/>
          <a:lstStyle/>
          <a:p>
            <a:r>
              <a:rPr lang="vi-VN" sz="2000"/>
              <a:t>Câu 8: Các hệ điều hành này có chung chức năng chính gì? ( Chọn ba ). </a:t>
            </a:r>
          </a:p>
        </p:txBody>
      </p:sp>
      <p:sp>
        <p:nvSpPr>
          <p:cNvPr id="8" name="Google Shape;4975;p89"/>
          <p:cNvSpPr/>
          <p:nvPr/>
        </p:nvSpPr>
        <p:spPr>
          <a:xfrm>
            <a:off x="834601" y="253720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a:t>
            </a:r>
            <a:r>
              <a:rPr lang="vi-VN"/>
              <a:t>Cung cấp bảo mật chống hack 100%.</a:t>
            </a:r>
            <a:endParaRPr lang="en-US"/>
          </a:p>
        </p:txBody>
      </p:sp>
      <p:sp>
        <p:nvSpPr>
          <p:cNvPr id="9" name="Google Shape;4975;p89"/>
          <p:cNvSpPr/>
          <p:nvPr/>
        </p:nvSpPr>
        <p:spPr>
          <a:xfrm>
            <a:off x="834600" y="1201517"/>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Cung cấp giao diện người dùng</a:t>
            </a:r>
            <a:r>
              <a:rPr lang="en-US"/>
              <a:t>.</a:t>
            </a:r>
            <a:endParaRPr lang="vi-VN"/>
          </a:p>
        </p:txBody>
      </p:sp>
      <p:sp>
        <p:nvSpPr>
          <p:cNvPr id="10" name="Google Shape;4975;p89"/>
          <p:cNvSpPr/>
          <p:nvPr/>
        </p:nvSpPr>
        <p:spPr>
          <a:xfrm>
            <a:off x="834602" y="188092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a:t>
            </a:r>
            <a:r>
              <a:rPr lang="vi-VN"/>
              <a:t>Cung cấp dịch vụ cho phần mềm ứng dụng.</a:t>
            </a:r>
            <a:endParaRPr lang="en-US"/>
          </a:p>
        </p:txBody>
      </p:sp>
      <p:sp>
        <p:nvSpPr>
          <p:cNvPr id="11" name="Google Shape;4975;p89"/>
          <p:cNvSpPr/>
          <p:nvPr/>
        </p:nvSpPr>
        <p:spPr>
          <a:xfrm>
            <a:off x="834600" y="319348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Cung cấp trò chơi điện tử.</a:t>
            </a:r>
            <a:endParaRPr lang="en-US"/>
          </a:p>
        </p:txBody>
      </p:sp>
      <p:sp>
        <p:nvSpPr>
          <p:cNvPr id="7" name="Google Shape;4975;p89"/>
          <p:cNvSpPr/>
          <p:nvPr/>
        </p:nvSpPr>
        <p:spPr>
          <a:xfrm>
            <a:off x="834601" y="384976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E. </a:t>
            </a:r>
            <a:r>
              <a:rPr lang="vi-VN"/>
              <a:t>Quản lý các dịch vụ điện thoại và nhắn tin.</a:t>
            </a:r>
            <a:endParaRPr lang="en-US"/>
          </a:p>
        </p:txBody>
      </p:sp>
      <p:sp>
        <p:nvSpPr>
          <p:cNvPr id="12" name="Google Shape;4975;p89"/>
          <p:cNvSpPr/>
          <p:nvPr/>
        </p:nvSpPr>
        <p:spPr>
          <a:xfrm>
            <a:off x="834600" y="450604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F. </a:t>
            </a:r>
            <a:r>
              <a:rPr lang="vi-VN"/>
              <a:t>Quản lý tài nguyên, chẳng hạn như CPU, bộ nhớ, ổ đĩa và thiết bị ngoại vi.</a:t>
            </a:r>
            <a:endParaRPr lang="en-US"/>
          </a:p>
        </p:txBody>
      </p:sp>
    </p:spTree>
    <p:extLst>
      <p:ext uri="{BB962C8B-B14F-4D97-AF65-F5344CB8AC3E}">
        <p14:creationId xmlns:p14="http://schemas.microsoft.com/office/powerpoint/2010/main" val="54988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1" grpId="0" animBg="1"/>
      <p:bldP spid="11" grpId="1" animBg="1"/>
      <p:bldP spid="7" grpId="0" animBg="1"/>
      <p:bldP spid="7" grpId="1"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vi-VN" sz="2300"/>
              <a:t>là một phần mềm cơ bản được cài đặt trên máy tính hoặc thiết bị di động để điều khiển, quản lý và hoạt động các tài nguyên khác nhau trên hệ thống đó.</a:t>
            </a:r>
            <a:endParaRPr lang="en-US" sz="2300"/>
          </a:p>
        </p:txBody>
      </p:sp>
      <p:sp>
        <p:nvSpPr>
          <p:cNvPr id="3" name="Title 2"/>
          <p:cNvSpPr>
            <a:spLocks noGrp="1"/>
          </p:cNvSpPr>
          <p:nvPr>
            <p:ph type="title"/>
          </p:nvPr>
        </p:nvSpPr>
        <p:spPr>
          <a:xfrm>
            <a:off x="1023468" y="490014"/>
            <a:ext cx="7717500" cy="444600"/>
          </a:xfrm>
        </p:spPr>
        <p:txBody>
          <a:bodyPr/>
          <a:lstStyle/>
          <a:p>
            <a:pPr algn="l"/>
            <a:r>
              <a:rPr lang="vi-VN" sz="2500"/>
              <a:t>Hệ điều hành là?</a:t>
            </a:r>
            <a:endParaRPr lang="en-US" sz="2500"/>
          </a:p>
        </p:txBody>
      </p:sp>
      <p:pic>
        <p:nvPicPr>
          <p:cNvPr id="6146" name="Picture 2" descr="Android/Ios/Window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4711" y="2538511"/>
            <a:ext cx="5192031" cy="226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2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9: Kiểm tra kết nối internet có mạng hay không?</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Tải xuống ứng dụng Speedtest.</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Mở trình duyệt.</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Hãy thử gửi một tin nhắn.</a:t>
            </a:r>
            <a:endParaRPr lang="en-US"/>
          </a:p>
        </p:txBody>
      </p:sp>
      <p:sp>
        <p:nvSpPr>
          <p:cNvPr id="11"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Thử lưu một tập tin.</a:t>
            </a:r>
            <a:endParaRPr lang="en-US"/>
          </a:p>
        </p:txBody>
      </p:sp>
    </p:spTree>
    <p:extLst>
      <p:ext uri="{BB962C8B-B14F-4D97-AF65-F5344CB8AC3E}">
        <p14:creationId xmlns:p14="http://schemas.microsoft.com/office/powerpoint/2010/main" val="376132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0" grpId="1"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8" y="237418"/>
            <a:ext cx="8143933" cy="694384"/>
          </a:xfrm>
        </p:spPr>
        <p:txBody>
          <a:bodyPr/>
          <a:lstStyle/>
          <a:p>
            <a:pPr algn="l"/>
            <a:r>
              <a:rPr lang="vi-VN" sz="2000"/>
              <a:t>Câu 10: Đặc các bước khắc phục theo đúng thứ tự.</a:t>
            </a:r>
          </a:p>
        </p:txBody>
      </p:sp>
      <p:sp>
        <p:nvSpPr>
          <p:cNvPr id="8" name="6"/>
          <p:cNvSpPr/>
          <p:nvPr/>
        </p:nvSpPr>
        <p:spPr>
          <a:xfrm>
            <a:off x="869439" y="296736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Kiểm tra tính năng bảo vệ chống vi-rút và phần mềm độc hại.</a:t>
            </a:r>
            <a:endParaRPr lang="en-US"/>
          </a:p>
        </p:txBody>
      </p:sp>
      <p:sp>
        <p:nvSpPr>
          <p:cNvPr id="9" name="5"/>
          <p:cNvSpPr/>
          <p:nvPr/>
        </p:nvSpPr>
        <p:spPr>
          <a:xfrm>
            <a:off x="869438" y="99634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Liên hệ với ISP của bạn.</a:t>
            </a:r>
          </a:p>
        </p:txBody>
      </p:sp>
      <p:sp>
        <p:nvSpPr>
          <p:cNvPr id="10" name="4"/>
          <p:cNvSpPr/>
          <p:nvPr/>
        </p:nvSpPr>
        <p:spPr>
          <a:xfrm>
            <a:off x="869438" y="165334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Thực hiện kiểm tra DNS.</a:t>
            </a:r>
            <a:endParaRPr lang="en-US"/>
          </a:p>
        </p:txBody>
      </p:sp>
      <p:sp>
        <p:nvSpPr>
          <p:cNvPr id="11" name="3"/>
          <p:cNvSpPr/>
          <p:nvPr/>
        </p:nvSpPr>
        <p:spPr>
          <a:xfrm>
            <a:off x="869438" y="362364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Sử dụng ping hay tracert.</a:t>
            </a:r>
            <a:endParaRPr lang="en-US"/>
          </a:p>
        </p:txBody>
      </p:sp>
      <p:sp>
        <p:nvSpPr>
          <p:cNvPr id="7" name="2"/>
          <p:cNvSpPr/>
          <p:nvPr/>
        </p:nvSpPr>
        <p:spPr>
          <a:xfrm>
            <a:off x="869439" y="427992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Sử dụng ipconfig.</a:t>
            </a:r>
            <a:endParaRPr lang="en-US"/>
          </a:p>
        </p:txBody>
      </p:sp>
      <p:sp>
        <p:nvSpPr>
          <p:cNvPr id="12" name="1"/>
          <p:cNvSpPr/>
          <p:nvPr/>
        </p:nvSpPr>
        <p:spPr>
          <a:xfrm>
            <a:off x="869438" y="231108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Kiểm tra phần cứng.</a:t>
            </a:r>
            <a:endParaRPr lang="en-US"/>
          </a:p>
        </p:txBody>
      </p:sp>
      <p:pic>
        <p:nvPicPr>
          <p:cNvPr id="7170" name="Picture 2" descr="Premium Vector | Creative idea vector icon illustration. lightbulb and  pencil, business icon concept | Vector icons illustration, Business icon,  Vector icon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7123" y="1496516"/>
            <a:ext cx="1456248" cy="10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3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2500"/>
                            </p:stCondLst>
                            <p:childTnLst>
                              <p:par>
                                <p:cTn id="25" presetID="10" presetClass="entr" presetSubtype="0" fill="hold" grpId="1"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grpId="1"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170"/>
                                        </p:tgtEl>
                                        <p:attrNameLst>
                                          <p:attrName>style.visibility</p:attrName>
                                        </p:attrNameLst>
                                      </p:cBhvr>
                                      <p:to>
                                        <p:strVal val="visible"/>
                                      </p:to>
                                    </p:set>
                                    <p:animEffect transition="in" filter="fade">
                                      <p:cBhvr>
                                        <p:cTn id="35" dur="500"/>
                                        <p:tgtEl>
                                          <p:spTgt spid="7170"/>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500" tmFilter="0, 0; .2, .5; .8, .5; 1, 0"/>
                                        <p:tgtEl>
                                          <p:spTgt spid="7170"/>
                                        </p:tgtEl>
                                      </p:cBhvr>
                                    </p:animEffect>
                                    <p:animScale>
                                      <p:cBhvr>
                                        <p:cTn id="40" dur="250" autoRev="1" fill="hold"/>
                                        <p:tgtEl>
                                          <p:spTgt spid="717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7170"/>
                    </p:tgtEl>
                  </p:cond>
                </p:stCondLst>
                <p:endSync evt="end" delay="0">
                  <p:rtn val="all"/>
                </p:endSync>
                <p:childTnLst>
                  <p:par>
                    <p:cTn id="42" fill="hold">
                      <p:stCondLst>
                        <p:cond delay="0"/>
                      </p:stCondLst>
                      <p:childTnLst>
                        <p:par>
                          <p:cTn id="43" fill="hold">
                            <p:stCondLst>
                              <p:cond delay="0"/>
                            </p:stCondLst>
                            <p:childTnLst>
                              <p:par>
                                <p:cTn id="44" presetID="0" presetClass="path" presetSubtype="0" accel="50000" decel="50000" fill="hold" grpId="0" nodeType="clickEffect">
                                  <p:stCondLst>
                                    <p:cond delay="0"/>
                                  </p:stCondLst>
                                  <p:childTnLst>
                                    <p:animMotion origin="layout" path="M 0 0 C 0.00017 -0.08703 0.00052 -0.17376 0.00086 -0.26049 " pathEditMode="relative" ptsTypes="AA">
                                      <p:cBhvr>
                                        <p:cTn id="45" dur="2000" fill="hold"/>
                                        <p:tgtEl>
                                          <p:spTgt spid="12"/>
                                        </p:tgtEl>
                                        <p:attrNameLst>
                                          <p:attrName>ppt_x</p:attrName>
                                          <p:attrName>ppt_y</p:attrName>
                                        </p:attrNameLst>
                                      </p:cBhvr>
                                    </p:animMotion>
                                  </p:childTnLst>
                                </p:cTn>
                              </p:par>
                              <p:par>
                                <p:cTn id="46" presetID="0" presetClass="path" presetSubtype="0" accel="50000" decel="50000" fill="hold" grpId="0" nodeType="withEffect">
                                  <p:stCondLst>
                                    <p:cond delay="0"/>
                                  </p:stCondLst>
                                  <p:childTnLst>
                                    <p:animMotion origin="layout" path="M 0.00434 -0.00154 C 0.00261 -0.17129 -3.05556E-6 -0.34043 -0.00069 -0.50957 " pathEditMode="relative" rAng="0" ptsTypes="AA">
                                      <p:cBhvr>
                                        <p:cTn id="47" dur="2000" fill="hold"/>
                                        <p:tgtEl>
                                          <p:spTgt spid="7"/>
                                        </p:tgtEl>
                                        <p:attrNameLst>
                                          <p:attrName>ppt_x</p:attrName>
                                          <p:attrName>ppt_y</p:attrName>
                                        </p:attrNameLst>
                                      </p:cBhvr>
                                      <p:rCtr x="-260" y="-25401"/>
                                    </p:animMotion>
                                  </p:childTnLst>
                                </p:cTn>
                              </p:par>
                              <p:par>
                                <p:cTn id="48" presetID="0" presetClass="path" presetSubtype="0" accel="50000" decel="50000" fill="hold" grpId="0" nodeType="withEffect">
                                  <p:stCondLst>
                                    <p:cond delay="0"/>
                                  </p:stCondLst>
                                  <p:childTnLst>
                                    <p:animMotion origin="layout" path="M 0 0 L 0 -0.25556 " pathEditMode="relative" ptsTypes="AA">
                                      <p:cBhvr>
                                        <p:cTn id="49" dur="2000" fill="hold"/>
                                        <p:tgtEl>
                                          <p:spTgt spid="11"/>
                                        </p:tgtEl>
                                        <p:attrNameLst>
                                          <p:attrName>ppt_x</p:attrName>
                                          <p:attrName>ppt_y</p:attrName>
                                        </p:attrNameLst>
                                      </p:cBhvr>
                                    </p:animMotion>
                                  </p:childTnLst>
                                </p:cTn>
                              </p:par>
                              <p:par>
                                <p:cTn id="50" presetID="0" presetClass="path" presetSubtype="0" accel="50000" decel="50000" fill="hold" grpId="0" nodeType="withEffect">
                                  <p:stCondLst>
                                    <p:cond delay="0"/>
                                  </p:stCondLst>
                                  <p:childTnLst>
                                    <p:animMotion origin="layout" path="M 0 0 C 0.00018 0.08549 0.00052 0.17129 0.00087 0.2571 " pathEditMode="relative" ptsTypes="AA">
                                      <p:cBhvr>
                                        <p:cTn id="51" dur="2000" fill="hold"/>
                                        <p:tgtEl>
                                          <p:spTgt spid="10"/>
                                        </p:tgtEl>
                                        <p:attrNameLst>
                                          <p:attrName>ppt_x</p:attrName>
                                          <p:attrName>ppt_y</p:attrName>
                                        </p:attrNameLst>
                                      </p:cBhvr>
                                    </p:animMotion>
                                  </p:childTnLst>
                                </p:cTn>
                              </p:par>
                              <p:par>
                                <p:cTn id="52" presetID="0" presetClass="path" presetSubtype="0" accel="50000" decel="50000" fill="hold" grpId="0" nodeType="withEffect">
                                  <p:stCondLst>
                                    <p:cond delay="0"/>
                                  </p:stCondLst>
                                  <p:childTnLst>
                                    <p:animMotion origin="layout" path="M 0 0 L 0 0.51111 " pathEditMode="relative" ptsTypes="AA">
                                      <p:cBhvr>
                                        <p:cTn id="53" dur="2000" fill="hold"/>
                                        <p:tgtEl>
                                          <p:spTgt spid="9"/>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 0 C -0.00035 0.08395 -0.00087 0.1679 -0.00105 0.25216 " pathEditMode="relative" ptsTypes="AA">
                                      <p:cBhvr>
                                        <p:cTn id="55" dur="2000" fill="hold"/>
                                        <p:tgtEl>
                                          <p:spTgt spid="8"/>
                                        </p:tgtEl>
                                        <p:attrNameLst>
                                          <p:attrName>ppt_x</p:attrName>
                                          <p:attrName>ppt_y</p:attrName>
                                        </p:attrNameLst>
                                      </p:cBhvr>
                                    </p:animMotion>
                                  </p:childTnLst>
                                </p:cTn>
                              </p:par>
                            </p:childTnLst>
                          </p:cTn>
                        </p:par>
                      </p:childTnLst>
                    </p:cTn>
                  </p:par>
                </p:childTnLst>
              </p:cTn>
              <p:nextCondLst>
                <p:cond evt="onClick" delay="0">
                  <p:tgtEl>
                    <p:spTgt spid="7170"/>
                  </p:tgtEl>
                </p:cond>
              </p:nextCondLst>
            </p:seq>
          </p:childTnLst>
        </p:cTn>
      </p:par>
    </p:tnLst>
    <p:bldLst>
      <p:bldP spid="3" grpId="0"/>
      <p:bldP spid="8" grpId="0" animBg="1"/>
      <p:bldP spid="8" grpId="1" animBg="1"/>
      <p:bldP spid="9" grpId="0" animBg="1"/>
      <p:bldP spid="9" grpId="1" animBg="1"/>
      <p:bldP spid="10" grpId="0" animBg="1"/>
      <p:bldP spid="10" grpId="1" animBg="1"/>
      <p:bldP spid="11" grpId="0" animBg="1"/>
      <p:bldP spid="11" grpId="1" animBg="1"/>
      <p:bldP spid="7" grpId="0" animBg="1"/>
      <p:bldP spid="7" grpId="1" animBg="1"/>
      <p:bldP spid="12" grpId="0" animBg="1"/>
      <p:bldP spid="1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9292" y="1742355"/>
            <a:ext cx="8131439" cy="1247503"/>
          </a:xfrm>
        </p:spPr>
        <p:txBody>
          <a:bodyPr/>
          <a:lstStyle/>
          <a:p>
            <a:r>
              <a:rPr lang="vi-VN" sz="2000"/>
              <a:t>Câu 11: Bạn vừa mở một tài khoản Faceook. Một trong những người bạn của bạn tuyên bố rằng cô ấy gần đây đã bị đánh cắp danh tính của mình trên một trang mạng xã hội và không muốn điều đó xảy ra với mình. Bạn nên thực hiện ba biện pháp phòng người nào bảo vệ dữ liệu cá nhân của mình khi trực tuyến?</a:t>
            </a:r>
          </a:p>
        </p:txBody>
      </p:sp>
    </p:spTree>
    <p:extLst>
      <p:ext uri="{BB962C8B-B14F-4D97-AF65-F5344CB8AC3E}">
        <p14:creationId xmlns:p14="http://schemas.microsoft.com/office/powerpoint/2010/main" val="1351722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3588" y="270408"/>
            <a:ext cx="7008033" cy="694384"/>
          </a:xfrm>
        </p:spPr>
        <p:txBody>
          <a:bodyPr/>
          <a:lstStyle/>
          <a:p>
            <a:pPr algn="l"/>
            <a:r>
              <a:rPr lang="vi-VN" sz="2000"/>
              <a:t>Câu 11: Ba biện pháp phòng ngừa nào bảo vệ dữ liệu cá nhân của mình khi trực tuyến.</a:t>
            </a:r>
          </a:p>
        </p:txBody>
      </p:sp>
      <p:sp>
        <p:nvSpPr>
          <p:cNvPr id="8" name="6"/>
          <p:cNvSpPr/>
          <p:nvPr/>
        </p:nvSpPr>
        <p:spPr>
          <a:xfrm>
            <a:off x="869439" y="296736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đăng địa chỉ đường phố của bạn.</a:t>
            </a:r>
            <a:endParaRPr lang="en-US"/>
          </a:p>
        </p:txBody>
      </p:sp>
      <p:sp>
        <p:nvSpPr>
          <p:cNvPr id="9" name="5"/>
          <p:cNvSpPr/>
          <p:nvPr/>
        </p:nvSpPr>
        <p:spPr>
          <a:xfrm>
            <a:off x="869438" y="99706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Đừng công khai năm sinh của bạn.</a:t>
            </a:r>
          </a:p>
        </p:txBody>
      </p:sp>
      <p:sp>
        <p:nvSpPr>
          <p:cNvPr id="10" name="4"/>
          <p:cNvSpPr/>
          <p:nvPr/>
        </p:nvSpPr>
        <p:spPr>
          <a:xfrm>
            <a:off x="869438" y="165334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đăng bất kỳ ảnh nào của bạn.</a:t>
            </a:r>
            <a:endParaRPr lang="en-US"/>
          </a:p>
        </p:txBody>
      </p:sp>
      <p:sp>
        <p:nvSpPr>
          <p:cNvPr id="11" name="3"/>
          <p:cNvSpPr/>
          <p:nvPr/>
        </p:nvSpPr>
        <p:spPr>
          <a:xfrm>
            <a:off x="869438" y="362364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bao giờ sử dụng thẻ tính dụng để thanh toán cho bất kỳ thứ gì trực tuyến.</a:t>
            </a:r>
            <a:endParaRPr lang="en-US"/>
          </a:p>
        </p:txBody>
      </p:sp>
      <p:sp>
        <p:nvSpPr>
          <p:cNvPr id="7" name="2"/>
          <p:cNvSpPr/>
          <p:nvPr/>
        </p:nvSpPr>
        <p:spPr>
          <a:xfrm>
            <a:off x="869439" y="427992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Nếu trang web yêu cầu số điện thoại của bạn, hãy đảm bảo rằng nó sẽ được giữ kính.</a:t>
            </a:r>
            <a:endParaRPr lang="en-US"/>
          </a:p>
        </p:txBody>
      </p:sp>
      <p:sp>
        <p:nvSpPr>
          <p:cNvPr id="12" name="1"/>
          <p:cNvSpPr/>
          <p:nvPr/>
        </p:nvSpPr>
        <p:spPr>
          <a:xfrm>
            <a:off x="869438" y="231108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Sử dụng tên và vị trí giả.</a:t>
            </a:r>
            <a:endParaRPr lang="en-US"/>
          </a:p>
        </p:txBody>
      </p:sp>
    </p:spTree>
    <p:extLst>
      <p:ext uri="{BB962C8B-B14F-4D97-AF65-F5344CB8AC3E}">
        <p14:creationId xmlns:p14="http://schemas.microsoft.com/office/powerpoint/2010/main" val="123343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7"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F7B399-035F-AF33-F973-EA95FCC7B72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84293" y="556066"/>
            <a:ext cx="4726642" cy="4811552"/>
          </a:xfrm>
          <a:prstGeom prst="rect">
            <a:avLst/>
          </a:prstGeom>
        </p:spPr>
      </p:pic>
    </p:spTree>
    <p:extLst>
      <p:ext uri="{BB962C8B-B14F-4D97-AF65-F5344CB8AC3E}">
        <p14:creationId xmlns:p14="http://schemas.microsoft.com/office/powerpoint/2010/main" val="415716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50"/>
          <p:cNvSpPr txBox="1">
            <a:spLocks noGrp="1"/>
          </p:cNvSpPr>
          <p:nvPr>
            <p:ph type="title"/>
          </p:nvPr>
        </p:nvSpPr>
        <p:spPr>
          <a:xfrm>
            <a:off x="1730142" y="560163"/>
            <a:ext cx="6433663" cy="444600"/>
          </a:xfrm>
          <a:prstGeom prst="rect">
            <a:avLst/>
          </a:prstGeom>
        </p:spPr>
        <p:txBody>
          <a:bodyPr spcFirstLastPara="1" wrap="square" lIns="91425" tIns="91425" rIns="91425" bIns="91425" anchor="ctr" anchorCtr="0">
            <a:noAutofit/>
          </a:bodyPr>
          <a:lstStyle/>
          <a:p>
            <a:pPr lvl="0" algn="l"/>
            <a:r>
              <a:rPr lang="vi-VN"/>
              <a:t>Access Token </a:t>
            </a:r>
            <a:r>
              <a:rPr lang="en"/>
              <a:t>là gì?</a:t>
            </a:r>
            <a:endParaRPr/>
          </a:p>
        </p:txBody>
      </p:sp>
      <p:sp>
        <p:nvSpPr>
          <p:cNvPr id="1936" name="Google Shape;1936;p50"/>
          <p:cNvSpPr txBox="1">
            <a:spLocks noGrp="1"/>
          </p:cNvSpPr>
          <p:nvPr>
            <p:ph type="body" idx="1"/>
          </p:nvPr>
        </p:nvSpPr>
        <p:spPr>
          <a:xfrm>
            <a:off x="891300" y="1225850"/>
            <a:ext cx="6995400" cy="3346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vi-VN" sz="2200"/>
              <a:t>Là một chuỗi mã được tạo ra sau khi người dùng đăng nhập thành công vào một ứng dụng hay website. </a:t>
            </a:r>
          </a:p>
          <a:p>
            <a:pPr marL="0" lvl="0" indent="0">
              <a:buClr>
                <a:schemeClr val="dk1"/>
              </a:buClr>
              <a:buSzPts val="1100"/>
              <a:buNone/>
            </a:pPr>
            <a:r>
              <a:rPr lang="vi-VN" sz="2200"/>
              <a:t>Token này được sử dụng để xác thực người dùng đó với ứng dụng hoặc website đó.</a:t>
            </a:r>
          </a:p>
        </p:txBody>
      </p:sp>
      <p:grpSp>
        <p:nvGrpSpPr>
          <p:cNvPr id="1944" name="Google Shape;1944;p50"/>
          <p:cNvGrpSpPr/>
          <p:nvPr/>
        </p:nvGrpSpPr>
        <p:grpSpPr>
          <a:xfrm rot="1827703">
            <a:off x="-748268" y="3371315"/>
            <a:ext cx="1653892" cy="539981"/>
            <a:chOff x="2564525" y="5223525"/>
            <a:chExt cx="2556110" cy="834547"/>
          </a:xfrm>
        </p:grpSpPr>
        <p:sp>
          <p:nvSpPr>
            <p:cNvPr id="1945" name="Google Shape;1945;p50"/>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50"/>
          <p:cNvGrpSpPr/>
          <p:nvPr/>
        </p:nvGrpSpPr>
        <p:grpSpPr>
          <a:xfrm>
            <a:off x="8125005" y="1380284"/>
            <a:ext cx="1693701" cy="857873"/>
            <a:chOff x="0" y="6078527"/>
            <a:chExt cx="2501774" cy="1267169"/>
          </a:xfrm>
        </p:grpSpPr>
        <p:sp>
          <p:nvSpPr>
            <p:cNvPr id="1938" name="Google Shape;1938;p50"/>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Lock And Key Symbol Of Protection Security Thin Line Icon Private Access  Vector Illustration Stock Illustration - Download Image Now - iStock"/>
          <p:cNvPicPr>
            <a:picLocks noChangeAspect="1" noChangeArrowheads="1"/>
          </p:cNvPicPr>
          <p:nvPr/>
        </p:nvPicPr>
        <p:blipFill>
          <a:blip r:embed="rId3">
            <a:clrChange>
              <a:clrFrom>
                <a:srgbClr val="F4F4F4"/>
              </a:clrFrom>
              <a:clrTo>
                <a:srgbClr val="F4F4F4">
                  <a:alpha val="0"/>
                </a:srgbClr>
              </a:clrTo>
            </a:clrChange>
            <a:extLst>
              <a:ext uri="{28A0092B-C50C-407E-A947-70E740481C1C}">
                <a14:useLocalDpi xmlns:a14="http://schemas.microsoft.com/office/drawing/2010/main" val="0"/>
              </a:ext>
            </a:extLst>
          </a:blip>
          <a:srcRect/>
          <a:stretch>
            <a:fillRect/>
          </a:stretch>
        </p:blipFill>
        <p:spPr bwMode="auto">
          <a:xfrm>
            <a:off x="1010875" y="248363"/>
            <a:ext cx="1068200" cy="1068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128258" y="2865120"/>
            <a:ext cx="4523492" cy="2130757"/>
          </a:xfrm>
          <a:prstGeom prst="rect">
            <a:avLst/>
          </a:prstGeom>
        </p:spPr>
      </p:pic>
      <p:pic>
        <p:nvPicPr>
          <p:cNvPr id="2050" name="Picture 2" descr="ภาพล็อคสีน้ำเงินและไอคอนกุญแจภาพประกอบเวกเตอร์ Gif,เทมเพลต แบบ PSD  ดาวน์โหลดฟรี - Pikbes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03456" y="2865120"/>
            <a:ext cx="2227659" cy="222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28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35"/>
                                        </p:tgtEl>
                                        <p:attrNameLst>
                                          <p:attrName>style.visibility</p:attrName>
                                        </p:attrNameLst>
                                      </p:cBhvr>
                                      <p:to>
                                        <p:strVal val="visible"/>
                                      </p:to>
                                    </p:set>
                                    <p:animEffect transition="in" filter="fade">
                                      <p:cBhvr>
                                        <p:cTn id="7" dur="500"/>
                                        <p:tgtEl>
                                          <p:spTgt spid="19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936">
                                            <p:txEl>
                                              <p:pRg st="0" end="0"/>
                                            </p:txEl>
                                          </p:spTgt>
                                        </p:tgtEl>
                                        <p:attrNameLst>
                                          <p:attrName>style.visibility</p:attrName>
                                        </p:attrNameLst>
                                      </p:cBhvr>
                                      <p:to>
                                        <p:strVal val="visible"/>
                                      </p:to>
                                    </p:set>
                                    <p:animEffect transition="in" filter="wipe(down)">
                                      <p:cBhvr>
                                        <p:cTn id="11" dur="500"/>
                                        <p:tgtEl>
                                          <p:spTgt spid="1936">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936">
                                            <p:txEl>
                                              <p:pRg st="1" end="1"/>
                                            </p:txEl>
                                          </p:spTgt>
                                        </p:tgtEl>
                                        <p:attrNameLst>
                                          <p:attrName>style.visibility</p:attrName>
                                        </p:attrNameLst>
                                      </p:cBhvr>
                                      <p:to>
                                        <p:strVal val="visible"/>
                                      </p:to>
                                    </p:set>
                                    <p:animEffect transition="in" filter="wipe(down)">
                                      <p:cBhvr>
                                        <p:cTn id="15" dur="500"/>
                                        <p:tgtEl>
                                          <p:spTgt spid="193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Effect transition="in" filter="fade">
                                      <p:cBhvr>
                                        <p:cTn id="23" dur="500"/>
                                        <p:tgtEl>
                                          <p:spTgt spid="409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 grpId="0"/>
      <p:bldP spid="193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53588" y="270408"/>
            <a:ext cx="7008033" cy="694384"/>
          </a:xfrm>
        </p:spPr>
        <p:txBody>
          <a:bodyPr/>
          <a:lstStyle/>
          <a:p>
            <a:pPr algn="l"/>
            <a:r>
              <a:rPr lang="vi-VN" sz="2000"/>
              <a:t>Câu 11: Ba biện pháp phòng ngừa nào bảo vệ dữ liệu cá nhân của mình khi trực tuyến.</a:t>
            </a:r>
          </a:p>
        </p:txBody>
      </p:sp>
      <p:sp>
        <p:nvSpPr>
          <p:cNvPr id="8" name="6"/>
          <p:cNvSpPr/>
          <p:nvPr/>
        </p:nvSpPr>
        <p:spPr>
          <a:xfrm>
            <a:off x="869439" y="296736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đăng địa chỉ đường phố của bạn.</a:t>
            </a:r>
            <a:endParaRPr lang="en-US"/>
          </a:p>
        </p:txBody>
      </p:sp>
      <p:sp>
        <p:nvSpPr>
          <p:cNvPr id="9" name="5"/>
          <p:cNvSpPr/>
          <p:nvPr/>
        </p:nvSpPr>
        <p:spPr>
          <a:xfrm>
            <a:off x="869438" y="99706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Đừng công khai năm sinh của bạn.</a:t>
            </a:r>
          </a:p>
        </p:txBody>
      </p:sp>
      <p:sp>
        <p:nvSpPr>
          <p:cNvPr id="10" name="4"/>
          <p:cNvSpPr/>
          <p:nvPr/>
        </p:nvSpPr>
        <p:spPr>
          <a:xfrm>
            <a:off x="869438" y="165334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đăng bất kỳ ảnh nào của bạn.</a:t>
            </a:r>
            <a:endParaRPr lang="en-US"/>
          </a:p>
        </p:txBody>
      </p:sp>
      <p:sp>
        <p:nvSpPr>
          <p:cNvPr id="11" name="3"/>
          <p:cNvSpPr/>
          <p:nvPr/>
        </p:nvSpPr>
        <p:spPr>
          <a:xfrm>
            <a:off x="869438" y="362364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bao giờ sử dụng thẻ tính dụng để thanh toán cho bất kỳ thứ gì trực tuyến.</a:t>
            </a:r>
            <a:endParaRPr lang="en-US"/>
          </a:p>
        </p:txBody>
      </p:sp>
      <p:sp>
        <p:nvSpPr>
          <p:cNvPr id="7" name="2"/>
          <p:cNvSpPr/>
          <p:nvPr/>
        </p:nvSpPr>
        <p:spPr>
          <a:xfrm>
            <a:off x="869439" y="427992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Nếu trang web yêu cầu số điện thoại của bạn, hãy đảm bảo rằng nó sẽ được giữ kính.</a:t>
            </a:r>
            <a:endParaRPr lang="en-US"/>
          </a:p>
        </p:txBody>
      </p:sp>
      <p:sp>
        <p:nvSpPr>
          <p:cNvPr id="12" name="1"/>
          <p:cNvSpPr/>
          <p:nvPr/>
        </p:nvSpPr>
        <p:spPr>
          <a:xfrm>
            <a:off x="869438" y="2311084"/>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Sử dụng tên và vị trí giả.</a:t>
            </a:r>
            <a:endParaRPr lang="en-US"/>
          </a:p>
        </p:txBody>
      </p:sp>
    </p:spTree>
    <p:extLst>
      <p:ext uri="{BB962C8B-B14F-4D97-AF65-F5344CB8AC3E}">
        <p14:creationId xmlns:p14="http://schemas.microsoft.com/office/powerpoint/2010/main" val="373582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0" grpId="1" animBg="1"/>
      <p:bldP spid="11" grpId="0" animBg="1"/>
      <p:bldP spid="11" grpId="1" animBg="1"/>
      <p:bldP spid="7" grpId="0" animBg="1"/>
      <p:bldP spid="12" grpId="0" animBg="1"/>
      <p:bldP spid="1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575" y="124842"/>
            <a:ext cx="8027430" cy="1247503"/>
          </a:xfrm>
        </p:spPr>
        <p:txBody>
          <a:bodyPr/>
          <a:lstStyle/>
          <a:p>
            <a:pPr algn="l"/>
            <a:r>
              <a:rPr lang="vi-VN" sz="2000"/>
              <a:t>Câu 12: Ba hoạt động nào giúp xác định danh tính kĩ thuật số của bạn? (Chọn ba)</a:t>
            </a:r>
          </a:p>
        </p:txBody>
      </p:sp>
      <p:pic>
        <p:nvPicPr>
          <p:cNvPr id="2050" name="Picture 2" descr="Information Illustration Images - Free Download on Freepik">
            <a:extLst>
              <a:ext uri="{FF2B5EF4-FFF2-40B4-BE49-F238E27FC236}">
                <a16:creationId xmlns:a16="http://schemas.microsoft.com/office/drawing/2014/main" id="{CA6929DB-7ED7-A82E-2315-7848A0F3CCC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7290" y="1194293"/>
            <a:ext cx="3659473" cy="36594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667CD0-E753-08FD-AC14-35070E188837}"/>
              </a:ext>
            </a:extLst>
          </p:cNvPr>
          <p:cNvPicPr>
            <a:picLocks noChangeAspect="1"/>
          </p:cNvPicPr>
          <p:nvPr/>
        </p:nvPicPr>
        <p:blipFill>
          <a:blip r:embed="rId4">
            <a:clrChange>
              <a:clrFrom>
                <a:srgbClr val="997A7A"/>
              </a:clrFrom>
              <a:clrTo>
                <a:srgbClr val="997A7A">
                  <a:alpha val="0"/>
                </a:srgbClr>
              </a:clrTo>
            </a:clrChange>
          </a:blip>
          <a:stretch>
            <a:fillRect/>
          </a:stretch>
        </p:blipFill>
        <p:spPr>
          <a:xfrm>
            <a:off x="843352" y="1977295"/>
            <a:ext cx="3811093" cy="2551921"/>
          </a:xfrm>
          <a:prstGeom prst="rect">
            <a:avLst/>
          </a:prstGeom>
        </p:spPr>
      </p:pic>
    </p:spTree>
    <p:extLst>
      <p:ext uri="{BB962C8B-B14F-4D97-AF65-F5344CB8AC3E}">
        <p14:creationId xmlns:p14="http://schemas.microsoft.com/office/powerpoint/2010/main" val="66350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575" y="124842"/>
            <a:ext cx="8027430" cy="1247503"/>
          </a:xfrm>
        </p:spPr>
        <p:txBody>
          <a:bodyPr/>
          <a:lstStyle/>
          <a:p>
            <a:pPr algn="l"/>
            <a:r>
              <a:rPr lang="vi-VN" sz="2000"/>
              <a:t>Câu 12: Ba hoạt động nào giúp xác định danh tính kĩ thuật số của bạn? (Chọn ba)</a:t>
            </a:r>
          </a:p>
        </p:txBody>
      </p:sp>
      <p:sp>
        <p:nvSpPr>
          <p:cNvPr id="8" name="Google Shape;4975;p89"/>
          <p:cNvSpPr/>
          <p:nvPr/>
        </p:nvSpPr>
        <p:spPr>
          <a:xfrm>
            <a:off x="1048332" y="2554027"/>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a:t>
            </a:r>
            <a:r>
              <a:rPr lang="vi-VN"/>
              <a:t>Phương tiện được đăng bởi những người khác mà bạn chia sẻ với bạn bè mình.</a:t>
            </a:r>
            <a:endParaRPr lang="en-US"/>
          </a:p>
        </p:txBody>
      </p:sp>
      <p:sp>
        <p:nvSpPr>
          <p:cNvPr id="9" name="Google Shape;4975;p89"/>
          <p:cNvSpPr/>
          <p:nvPr/>
        </p:nvSpPr>
        <p:spPr>
          <a:xfrm>
            <a:off x="1048334" y="1455343"/>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a:t>
            </a:r>
            <a:r>
              <a:rPr lang="vi-VN"/>
              <a:t>Có nhiều tài khoản Email</a:t>
            </a:r>
            <a:r>
              <a:rPr lang="en-US"/>
              <a:t>.</a:t>
            </a:r>
            <a:endParaRPr lang="vi-VN"/>
          </a:p>
        </p:txBody>
      </p:sp>
      <p:sp>
        <p:nvSpPr>
          <p:cNvPr id="10" name="Google Shape;4975;p89"/>
          <p:cNvSpPr/>
          <p:nvPr/>
        </p:nvSpPr>
        <p:spPr>
          <a:xfrm>
            <a:off x="1048332" y="2004685"/>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a:t>
            </a:r>
            <a:r>
              <a:rPr lang="vi-VN"/>
              <a:t>Hồ sơ của bạn (Your profile).</a:t>
            </a:r>
            <a:endParaRPr lang="en-US"/>
          </a:p>
        </p:txBody>
      </p:sp>
      <p:sp>
        <p:nvSpPr>
          <p:cNvPr id="11" name="Google Shape;4975;p89"/>
          <p:cNvSpPr/>
          <p:nvPr/>
        </p:nvSpPr>
        <p:spPr>
          <a:xfrm>
            <a:off x="1048332" y="3103369"/>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Sử dụng Twitter và Snapchat thay vì Facebook.</a:t>
            </a:r>
            <a:endParaRPr lang="en-US"/>
          </a:p>
        </p:txBody>
      </p:sp>
      <p:sp>
        <p:nvSpPr>
          <p:cNvPr id="7" name="Google Shape;4975;p89"/>
          <p:cNvSpPr/>
          <p:nvPr/>
        </p:nvSpPr>
        <p:spPr>
          <a:xfrm>
            <a:off x="1048332" y="3655704"/>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E</a:t>
            </a:r>
            <a:r>
              <a:rPr lang="en-US"/>
              <a:t>. </a:t>
            </a:r>
            <a:r>
              <a:rPr lang="vi-VN"/>
              <a:t>Chỉ đăng từ điện thoại, không bao giờ đăng từ máy tính.</a:t>
            </a:r>
            <a:endParaRPr lang="en-US"/>
          </a:p>
        </p:txBody>
      </p:sp>
      <p:sp>
        <p:nvSpPr>
          <p:cNvPr id="12" name="Google Shape;4975;p89"/>
          <p:cNvSpPr/>
          <p:nvPr/>
        </p:nvSpPr>
        <p:spPr>
          <a:xfrm>
            <a:off x="1048332" y="4208039"/>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F</a:t>
            </a:r>
            <a:r>
              <a:rPr lang="en-US"/>
              <a:t>. </a:t>
            </a:r>
            <a:r>
              <a:rPr lang="vi-VN"/>
              <a:t>Nhận xét bạn đăng hoặc tweet.</a:t>
            </a:r>
            <a:endParaRPr lang="en-US"/>
          </a:p>
        </p:txBody>
      </p:sp>
    </p:spTree>
    <p:extLst>
      <p:ext uri="{BB962C8B-B14F-4D97-AF65-F5344CB8AC3E}">
        <p14:creationId xmlns:p14="http://schemas.microsoft.com/office/powerpoint/2010/main" val="405959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500"/>
                            </p:stCondLst>
                            <p:childTnLst>
                              <p:par>
                                <p:cTn id="21" presetID="10" presetClass="entr" presetSubtype="0" fill="hold" grpId="1"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000"/>
                            </p:stCondLst>
                            <p:childTnLst>
                              <p:par>
                                <p:cTn id="25" presetID="10" presetClass="entr" presetSubtype="0" fill="hold" grpId="1"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1" grpId="0" animBg="1"/>
      <p:bldP spid="11" grpId="1" animBg="1"/>
      <p:bldP spid="7" grpId="0" animBg="1"/>
      <p:bldP spid="7" grpId="1"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52400" indent="0">
              <a:buNone/>
            </a:pPr>
            <a:r>
              <a:rPr lang="vi-VN" sz="2200"/>
              <a:t>Danh tính kỹ thuật số là một kiểu định danh duy nhất dùng để nhận biết, kiểm soát, và quản lý thông tin cá nhân trên mạng internet. Nó cung cấp một cách để xác minh danh tính của người dùng và thiết lập độ tin cậy cho các giao dịch diễn ra trực tuyến. </a:t>
            </a:r>
            <a:endParaRPr lang="en-US" sz="2200"/>
          </a:p>
        </p:txBody>
      </p:sp>
      <p:sp>
        <p:nvSpPr>
          <p:cNvPr id="3" name="Title 2"/>
          <p:cNvSpPr>
            <a:spLocks noGrp="1"/>
          </p:cNvSpPr>
          <p:nvPr>
            <p:ph type="title"/>
          </p:nvPr>
        </p:nvSpPr>
        <p:spPr>
          <a:xfrm>
            <a:off x="891300" y="295603"/>
            <a:ext cx="7717500" cy="444600"/>
          </a:xfrm>
        </p:spPr>
        <p:txBody>
          <a:bodyPr/>
          <a:lstStyle/>
          <a:p>
            <a:pPr algn="l"/>
            <a:r>
              <a:rPr lang="vi-VN" sz="3200"/>
              <a:t>Danh tính kỹ thuật số</a:t>
            </a:r>
            <a:endParaRPr lang="en-US" sz="3200"/>
          </a:p>
        </p:txBody>
      </p:sp>
    </p:spTree>
    <p:extLst>
      <p:ext uri="{BB962C8B-B14F-4D97-AF65-F5344CB8AC3E}">
        <p14:creationId xmlns:p14="http://schemas.microsoft.com/office/powerpoint/2010/main" val="2483248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13: Tại sao bạn nên tránh đăng ảnh hạ nhục, quấy rối mọi người hoặc ủng hộ những ý tưởng tiêu cực như tự sát </a:t>
            </a:r>
            <a:br>
              <a:rPr lang="vi-VN" sz="2200"/>
            </a:br>
            <a:r>
              <a:rPr lang="vi-VN" sz="2200"/>
              <a:t>hoặc khủng bố trực tuyến?</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hợp pháp.</a:t>
            </a:r>
            <a:endParaRPr lang="en-US"/>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Bạn có thể chọc giận nhầm người.</a:t>
            </a:r>
            <a:endParaRPr lang="en-US"/>
          </a:p>
        </p:txBody>
      </p:sp>
      <p:sp>
        <p:nvSpPr>
          <p:cNvPr id="11"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Danh tính trực tuyến của bạn được hình thành bởi những gì bạn đăng.</a:t>
            </a:r>
            <a:endParaRPr lang="en-US"/>
          </a:p>
        </p:txBody>
      </p:sp>
      <p:sp>
        <p:nvSpPr>
          <p:cNvPr id="2" name="Google Shape;4975;p89">
            <a:extLst>
              <a:ext uri="{FF2B5EF4-FFF2-40B4-BE49-F238E27FC236}">
                <a16:creationId xmlns:a16="http://schemas.microsoft.com/office/drawing/2014/main" id="{545CEC5B-FF82-077C-6A23-031C5753043A}"/>
              </a:ext>
            </a:extLst>
          </p:cNvPr>
          <p:cNvSpPr/>
          <p:nvPr/>
        </p:nvSpPr>
        <p:spPr>
          <a:xfrm>
            <a:off x="869434"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Bạn có thể bị phạt.</a:t>
            </a:r>
          </a:p>
        </p:txBody>
      </p:sp>
    </p:spTree>
    <p:extLst>
      <p:ext uri="{BB962C8B-B14F-4D97-AF65-F5344CB8AC3E}">
        <p14:creationId xmlns:p14="http://schemas.microsoft.com/office/powerpoint/2010/main" val="61830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10" grpId="0" animBg="1"/>
      <p:bldP spid="10" grpId="1" animBg="1"/>
      <p:bldP spid="11" grpId="0" animBg="1"/>
      <p:bldP spid="2" grpId="0" animBg="1"/>
      <p:bldP spid="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14: Một bài đăng trên Facebook đưa ra một số câu nói đang được rất nhiều người chia sẻ. Làm thế nào bạn có </a:t>
            </a:r>
            <a:br>
              <a:rPr lang="vi-VN" sz="2200"/>
            </a:br>
            <a:r>
              <a:rPr lang="vi-VN" sz="2200"/>
              <a:t>thể xác định liệu các câu nói đó là đúng?</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Nếu tôi muốn tin thì thông tin đó phải là sự thật.</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Tìm kiếm thông tin trực tuyến và cố gắng tìm tài nguyên gốc của nó.</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Tất cả mọi thứ được đăng trên Internet là sự thật.</a:t>
            </a:r>
            <a:endParaRPr lang="en-US"/>
          </a:p>
        </p:txBody>
      </p:sp>
      <p:sp>
        <p:nvSpPr>
          <p:cNvPr id="11"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Nếu nhiều người đang chia sẻ và bình luận thì thông tin đó là sự thật.</a:t>
            </a:r>
            <a:endParaRPr lang="en-US"/>
          </a:p>
        </p:txBody>
      </p:sp>
    </p:spTree>
    <p:extLst>
      <p:ext uri="{BB962C8B-B14F-4D97-AF65-F5344CB8AC3E}">
        <p14:creationId xmlns:p14="http://schemas.microsoft.com/office/powerpoint/2010/main" val="8204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0" grpId="1"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918652" y="1900144"/>
            <a:ext cx="7306695" cy="1343212"/>
          </a:xfrm>
          <a:prstGeom prst="rect">
            <a:avLst/>
          </a:prstGeom>
        </p:spPr>
      </p:pic>
      <p:sp>
        <p:nvSpPr>
          <p:cNvPr id="3" name="Title 2">
            <a:extLst>
              <a:ext uri="{FF2B5EF4-FFF2-40B4-BE49-F238E27FC236}">
                <a16:creationId xmlns:a16="http://schemas.microsoft.com/office/drawing/2014/main" id="{12FC2602-6D38-E039-71EF-072BF74F6EDF}"/>
              </a:ext>
            </a:extLst>
          </p:cNvPr>
          <p:cNvSpPr txBox="1">
            <a:spLocks/>
          </p:cNvSpPr>
          <p:nvPr/>
        </p:nvSpPr>
        <p:spPr>
          <a:xfrm>
            <a:off x="869434" y="261560"/>
            <a:ext cx="8131439" cy="124750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200"/>
              <a:t>Câu 15: Thêm nguồn vào tài liệu trích dẫn cho tài liệu?</a:t>
            </a:r>
          </a:p>
        </p:txBody>
      </p:sp>
    </p:spTree>
    <p:extLst>
      <p:ext uri="{BB962C8B-B14F-4D97-AF65-F5344CB8AC3E}">
        <p14:creationId xmlns:p14="http://schemas.microsoft.com/office/powerpoint/2010/main" val="97702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15: Thêm nguồn vào tài liệu trích dẫn cho tài liệu?</a:t>
            </a:r>
          </a:p>
        </p:txBody>
      </p:sp>
      <p:pic>
        <p:nvPicPr>
          <p:cNvPr id="2" name="Picture 1"/>
          <p:cNvPicPr>
            <a:picLocks noChangeAspect="1"/>
          </p:cNvPicPr>
          <p:nvPr/>
        </p:nvPicPr>
        <p:blipFill>
          <a:blip r:embed="rId2"/>
          <a:stretch>
            <a:fillRect/>
          </a:stretch>
        </p:blipFill>
        <p:spPr>
          <a:xfrm>
            <a:off x="717035" y="1239520"/>
            <a:ext cx="7832459" cy="3321068"/>
          </a:xfrm>
          <a:prstGeom prst="rect">
            <a:avLst/>
          </a:prstGeom>
        </p:spPr>
      </p:pic>
      <p:pic>
        <p:nvPicPr>
          <p:cNvPr id="8" name="Picture 7"/>
          <p:cNvPicPr>
            <a:picLocks noChangeAspect="1"/>
          </p:cNvPicPr>
          <p:nvPr/>
        </p:nvPicPr>
        <p:blipFill>
          <a:blip r:embed="rId3">
            <a:clrChange>
              <a:clrFrom>
                <a:srgbClr val="EDEDED"/>
              </a:clrFrom>
              <a:clrTo>
                <a:srgbClr val="EDEDED">
                  <a:alpha val="0"/>
                </a:srgbClr>
              </a:clrTo>
            </a:clrChange>
          </a:blip>
          <a:stretch>
            <a:fillRect/>
          </a:stretch>
        </p:blipFill>
        <p:spPr>
          <a:xfrm>
            <a:off x="4633264" y="1239520"/>
            <a:ext cx="499908" cy="518422"/>
          </a:xfrm>
          <a:prstGeom prst="rect">
            <a:avLst/>
          </a:prstGeom>
        </p:spPr>
      </p:pic>
    </p:spTree>
    <p:extLst>
      <p:ext uri="{BB962C8B-B14F-4D97-AF65-F5344CB8AC3E}">
        <p14:creationId xmlns:p14="http://schemas.microsoft.com/office/powerpoint/2010/main" val="255407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500" tmFilter="0, 0; .2, .5; .8, .5; 1, 0"/>
                                        <p:tgtEl>
                                          <p:spTgt spid="8"/>
                                        </p:tgtEl>
                                      </p:cBhvr>
                                    </p:animEffect>
                                    <p:animScale>
                                      <p:cBhvr>
                                        <p:cTn id="21"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36490" y="285945"/>
            <a:ext cx="8131439" cy="646744"/>
          </a:xfrm>
        </p:spPr>
        <p:txBody>
          <a:bodyPr/>
          <a:lstStyle/>
          <a:p>
            <a:pPr algn="l"/>
            <a:r>
              <a:rPr lang="vi-VN" sz="2200"/>
              <a:t>Câu 16: Hãy chọn đúng hoặc sai cho mỗi phát biểu sau</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Bất kỳ người nào trên internet điều có thể định vị thông tin nội dung trong tập tin được lưu trữ bên trong máy tính của bạn.</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Hộp tìm kiếm ở góc trên bên phải của Windows Explore ( PC ) hoặc Finder ( MacOS ) có thể tìm thấy nội dung bên trong tập tin.</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Internet Explore ( PC ) hoặc Safari ( MacOS ) có thể tìm kiếm nội dung trong tập tin được mở trên ổ cứng của bạn.</a:t>
            </a:r>
            <a:endParaRPr lang="en-US"/>
          </a:p>
        </p:txBody>
      </p:sp>
    </p:spTree>
    <p:extLst>
      <p:ext uri="{BB962C8B-B14F-4D97-AF65-F5344CB8AC3E}">
        <p14:creationId xmlns:p14="http://schemas.microsoft.com/office/powerpoint/2010/main" val="165738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1300" y="569480"/>
            <a:ext cx="7717500" cy="444600"/>
          </a:xfrm>
        </p:spPr>
        <p:txBody>
          <a:bodyPr/>
          <a:lstStyle/>
          <a:p>
            <a:pPr algn="l"/>
            <a:r>
              <a:rPr lang="vi-VN" sz="2800"/>
              <a:t>Câu 17: Tính năng lưu tài liệu trong word ở đâu?</a:t>
            </a:r>
            <a:endParaRPr lang="en-US" sz="2800"/>
          </a:p>
        </p:txBody>
      </p:sp>
      <p:pic>
        <p:nvPicPr>
          <p:cNvPr id="5" name="Picture 4">
            <a:extLst>
              <a:ext uri="{FF2B5EF4-FFF2-40B4-BE49-F238E27FC236}">
                <a16:creationId xmlns:a16="http://schemas.microsoft.com/office/drawing/2014/main" id="{774E3098-B9CB-E9F5-81DD-1DA0942A2F6F}"/>
              </a:ext>
            </a:extLst>
          </p:cNvPr>
          <p:cNvPicPr>
            <a:picLocks noChangeAspect="1"/>
          </p:cNvPicPr>
          <p:nvPr/>
        </p:nvPicPr>
        <p:blipFill>
          <a:blip r:embed="rId2"/>
          <a:stretch>
            <a:fillRect/>
          </a:stretch>
        </p:blipFill>
        <p:spPr>
          <a:xfrm>
            <a:off x="954741" y="1145174"/>
            <a:ext cx="7026088" cy="3795562"/>
          </a:xfrm>
          <a:prstGeom prst="rect">
            <a:avLst/>
          </a:prstGeom>
        </p:spPr>
      </p:pic>
    </p:spTree>
    <p:extLst>
      <p:ext uri="{BB962C8B-B14F-4D97-AF65-F5344CB8AC3E}">
        <p14:creationId xmlns:p14="http://schemas.microsoft.com/office/powerpoint/2010/main" val="174159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50"/>
          <p:cNvSpPr txBox="1">
            <a:spLocks noGrp="1"/>
          </p:cNvSpPr>
          <p:nvPr>
            <p:ph type="title"/>
          </p:nvPr>
        </p:nvSpPr>
        <p:spPr>
          <a:xfrm>
            <a:off x="1730142" y="560163"/>
            <a:ext cx="6433663" cy="444600"/>
          </a:xfrm>
          <a:prstGeom prst="rect">
            <a:avLst/>
          </a:prstGeom>
        </p:spPr>
        <p:txBody>
          <a:bodyPr spcFirstLastPara="1" wrap="square" lIns="91425" tIns="91425" rIns="91425" bIns="91425" anchor="ctr" anchorCtr="0">
            <a:noAutofit/>
          </a:bodyPr>
          <a:lstStyle/>
          <a:p>
            <a:pPr lvl="0" algn="l"/>
            <a:r>
              <a:rPr lang="vi-VN"/>
              <a:t>Open source </a:t>
            </a:r>
            <a:r>
              <a:rPr lang="en"/>
              <a:t>là gì?</a:t>
            </a:r>
            <a:endParaRPr/>
          </a:p>
        </p:txBody>
      </p:sp>
      <p:sp>
        <p:nvSpPr>
          <p:cNvPr id="1936" name="Google Shape;1936;p50"/>
          <p:cNvSpPr txBox="1">
            <a:spLocks noGrp="1"/>
          </p:cNvSpPr>
          <p:nvPr>
            <p:ph type="body" idx="1"/>
          </p:nvPr>
        </p:nvSpPr>
        <p:spPr>
          <a:xfrm>
            <a:off x="891300" y="1225850"/>
            <a:ext cx="7274871" cy="3346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vi-VN" sz="2200"/>
              <a:t>Là phần mềm sử dụng, sửa đổi và tải miễn phí. </a:t>
            </a:r>
          </a:p>
          <a:p>
            <a:pPr marL="0" lvl="0" indent="0">
              <a:buClr>
                <a:schemeClr val="dk1"/>
              </a:buClr>
              <a:buSzPts val="1100"/>
              <a:buNone/>
            </a:pPr>
            <a:r>
              <a:rPr lang="vi-VN" sz="2200"/>
              <a:t>Mã nguồn mở được mở và có sẵn cho bất kỳ ai để xem và sửa đổi. Điều này cho phép cá nhân và tổ chức hợp tác và cải tiến phần mềm, chia sẻ các thay đổi của họ với cộng đồng.</a:t>
            </a:r>
          </a:p>
        </p:txBody>
      </p:sp>
      <p:grpSp>
        <p:nvGrpSpPr>
          <p:cNvPr id="1944" name="Google Shape;1944;p50"/>
          <p:cNvGrpSpPr/>
          <p:nvPr/>
        </p:nvGrpSpPr>
        <p:grpSpPr>
          <a:xfrm rot="1827703">
            <a:off x="-748268" y="3371315"/>
            <a:ext cx="1653892" cy="539981"/>
            <a:chOff x="2564525" y="5223525"/>
            <a:chExt cx="2556110" cy="834547"/>
          </a:xfrm>
        </p:grpSpPr>
        <p:sp>
          <p:nvSpPr>
            <p:cNvPr id="1945" name="Google Shape;1945;p50"/>
            <p:cNvSpPr/>
            <p:nvPr/>
          </p:nvSpPr>
          <p:spPr>
            <a:xfrm>
              <a:off x="2564525" y="5223525"/>
              <a:ext cx="2556110" cy="834547"/>
            </a:xfrm>
            <a:custGeom>
              <a:avLst/>
              <a:gdLst/>
              <a:ahLst/>
              <a:cxnLst/>
              <a:rect l="l" t="t" r="r" b="b"/>
              <a:pathLst>
                <a:path w="137333" h="44838" extrusionOk="0">
                  <a:moveTo>
                    <a:pt x="132358" y="3182"/>
                  </a:moveTo>
                  <a:lnTo>
                    <a:pt x="129681" y="5395"/>
                  </a:lnTo>
                  <a:cubicBezTo>
                    <a:pt x="128986" y="5986"/>
                    <a:pt x="128290" y="6555"/>
                    <a:pt x="127595" y="7124"/>
                  </a:cubicBezTo>
                  <a:cubicBezTo>
                    <a:pt x="127258" y="7398"/>
                    <a:pt x="127300" y="7566"/>
                    <a:pt x="127637" y="7798"/>
                  </a:cubicBezTo>
                  <a:cubicBezTo>
                    <a:pt x="129155" y="8810"/>
                    <a:pt x="130651" y="9864"/>
                    <a:pt x="132168" y="10875"/>
                  </a:cubicBezTo>
                  <a:cubicBezTo>
                    <a:pt x="132632" y="11170"/>
                    <a:pt x="132716" y="11339"/>
                    <a:pt x="132211" y="11718"/>
                  </a:cubicBezTo>
                  <a:cubicBezTo>
                    <a:pt x="130841" y="12793"/>
                    <a:pt x="129492" y="13910"/>
                    <a:pt x="128143" y="15048"/>
                  </a:cubicBezTo>
                  <a:cubicBezTo>
                    <a:pt x="127532" y="15554"/>
                    <a:pt x="127553" y="15554"/>
                    <a:pt x="128185" y="15997"/>
                  </a:cubicBezTo>
                  <a:lnTo>
                    <a:pt x="132463" y="18905"/>
                  </a:lnTo>
                  <a:cubicBezTo>
                    <a:pt x="133075" y="19327"/>
                    <a:pt x="133075" y="19369"/>
                    <a:pt x="132506" y="19854"/>
                  </a:cubicBezTo>
                  <a:cubicBezTo>
                    <a:pt x="131157" y="20971"/>
                    <a:pt x="129766" y="22109"/>
                    <a:pt x="128396" y="23226"/>
                  </a:cubicBezTo>
                  <a:cubicBezTo>
                    <a:pt x="128248" y="23352"/>
                    <a:pt x="128122" y="23500"/>
                    <a:pt x="127932" y="23668"/>
                  </a:cubicBezTo>
                  <a:cubicBezTo>
                    <a:pt x="129618" y="24806"/>
                    <a:pt x="131262" y="25945"/>
                    <a:pt x="132927" y="27040"/>
                  </a:cubicBezTo>
                  <a:cubicBezTo>
                    <a:pt x="133370" y="27336"/>
                    <a:pt x="133517" y="27462"/>
                    <a:pt x="132990" y="27884"/>
                  </a:cubicBezTo>
                  <a:cubicBezTo>
                    <a:pt x="131515" y="29022"/>
                    <a:pt x="130103" y="30244"/>
                    <a:pt x="128649" y="31403"/>
                  </a:cubicBezTo>
                  <a:cubicBezTo>
                    <a:pt x="128290" y="31698"/>
                    <a:pt x="128438" y="31825"/>
                    <a:pt x="128733" y="32014"/>
                  </a:cubicBezTo>
                  <a:cubicBezTo>
                    <a:pt x="130229" y="33026"/>
                    <a:pt x="131726" y="34017"/>
                    <a:pt x="133201" y="35028"/>
                  </a:cubicBezTo>
                  <a:cubicBezTo>
                    <a:pt x="133391" y="35176"/>
                    <a:pt x="133644" y="35239"/>
                    <a:pt x="133770" y="35534"/>
                  </a:cubicBezTo>
                  <a:cubicBezTo>
                    <a:pt x="132737" y="35597"/>
                    <a:pt x="131747" y="35618"/>
                    <a:pt x="130756" y="35661"/>
                  </a:cubicBezTo>
                  <a:cubicBezTo>
                    <a:pt x="128269" y="35808"/>
                    <a:pt x="125761" y="35850"/>
                    <a:pt x="123274" y="35998"/>
                  </a:cubicBezTo>
                  <a:cubicBezTo>
                    <a:pt x="122410" y="36040"/>
                    <a:pt x="121567" y="36082"/>
                    <a:pt x="120703" y="36082"/>
                  </a:cubicBezTo>
                  <a:cubicBezTo>
                    <a:pt x="117816" y="36272"/>
                    <a:pt x="114886" y="36398"/>
                    <a:pt x="111999" y="36525"/>
                  </a:cubicBezTo>
                  <a:cubicBezTo>
                    <a:pt x="110017" y="36588"/>
                    <a:pt x="108057" y="36756"/>
                    <a:pt x="106097" y="36756"/>
                  </a:cubicBezTo>
                  <a:cubicBezTo>
                    <a:pt x="105971" y="36862"/>
                    <a:pt x="105802" y="36883"/>
                    <a:pt x="105655" y="36883"/>
                  </a:cubicBezTo>
                  <a:cubicBezTo>
                    <a:pt x="103210" y="36967"/>
                    <a:pt x="100765" y="37052"/>
                    <a:pt x="98341" y="37157"/>
                  </a:cubicBezTo>
                  <a:cubicBezTo>
                    <a:pt x="96065" y="37262"/>
                    <a:pt x="93810" y="37410"/>
                    <a:pt x="91491" y="37515"/>
                  </a:cubicBezTo>
                  <a:cubicBezTo>
                    <a:pt x="89173" y="37621"/>
                    <a:pt x="86855" y="37684"/>
                    <a:pt x="84536" y="37831"/>
                  </a:cubicBezTo>
                  <a:cubicBezTo>
                    <a:pt x="81965" y="37979"/>
                    <a:pt x="79415" y="38148"/>
                    <a:pt x="76865" y="38211"/>
                  </a:cubicBezTo>
                  <a:lnTo>
                    <a:pt x="76865" y="38190"/>
                  </a:lnTo>
                  <a:cubicBezTo>
                    <a:pt x="74083" y="38379"/>
                    <a:pt x="71322" y="38506"/>
                    <a:pt x="68540" y="38590"/>
                  </a:cubicBezTo>
                  <a:cubicBezTo>
                    <a:pt x="67022" y="38632"/>
                    <a:pt x="65484" y="38738"/>
                    <a:pt x="63966" y="38801"/>
                  </a:cubicBezTo>
                  <a:cubicBezTo>
                    <a:pt x="61774" y="38948"/>
                    <a:pt x="59582" y="39012"/>
                    <a:pt x="57411" y="39117"/>
                  </a:cubicBezTo>
                  <a:cubicBezTo>
                    <a:pt x="54714" y="39243"/>
                    <a:pt x="52037" y="39412"/>
                    <a:pt x="49339" y="39475"/>
                  </a:cubicBezTo>
                  <a:cubicBezTo>
                    <a:pt x="46452" y="39686"/>
                    <a:pt x="43564" y="39791"/>
                    <a:pt x="40677" y="39897"/>
                  </a:cubicBezTo>
                  <a:cubicBezTo>
                    <a:pt x="38851" y="39992"/>
                    <a:pt x="37024" y="40156"/>
                    <a:pt x="35183" y="40156"/>
                  </a:cubicBezTo>
                  <a:cubicBezTo>
                    <a:pt x="34984" y="40156"/>
                    <a:pt x="34785" y="40154"/>
                    <a:pt x="34586" y="40150"/>
                  </a:cubicBezTo>
                  <a:cubicBezTo>
                    <a:pt x="34453" y="40259"/>
                    <a:pt x="34312" y="40277"/>
                    <a:pt x="34165" y="40277"/>
                  </a:cubicBezTo>
                  <a:cubicBezTo>
                    <a:pt x="34090" y="40277"/>
                    <a:pt x="34013" y="40272"/>
                    <a:pt x="33934" y="40272"/>
                  </a:cubicBezTo>
                  <a:cubicBezTo>
                    <a:pt x="33899" y="40272"/>
                    <a:pt x="33863" y="40273"/>
                    <a:pt x="33827" y="40276"/>
                  </a:cubicBezTo>
                  <a:cubicBezTo>
                    <a:pt x="31593" y="40360"/>
                    <a:pt x="29338" y="40445"/>
                    <a:pt x="27083" y="40571"/>
                  </a:cubicBezTo>
                  <a:cubicBezTo>
                    <a:pt x="24975" y="40656"/>
                    <a:pt x="22868" y="40803"/>
                    <a:pt x="20760" y="40930"/>
                  </a:cubicBezTo>
                  <a:cubicBezTo>
                    <a:pt x="20669" y="40937"/>
                    <a:pt x="20580" y="40939"/>
                    <a:pt x="20491" y="40939"/>
                  </a:cubicBezTo>
                  <a:cubicBezTo>
                    <a:pt x="20315" y="40939"/>
                    <a:pt x="20142" y="40930"/>
                    <a:pt x="19959" y="40930"/>
                  </a:cubicBezTo>
                  <a:lnTo>
                    <a:pt x="5290" y="41667"/>
                  </a:lnTo>
                  <a:cubicBezTo>
                    <a:pt x="5269" y="41604"/>
                    <a:pt x="5269" y="41541"/>
                    <a:pt x="5248" y="41499"/>
                  </a:cubicBezTo>
                  <a:cubicBezTo>
                    <a:pt x="5944" y="40740"/>
                    <a:pt x="6787" y="40171"/>
                    <a:pt x="7545" y="39517"/>
                  </a:cubicBezTo>
                  <a:cubicBezTo>
                    <a:pt x="8262" y="38885"/>
                    <a:pt x="8978" y="38274"/>
                    <a:pt x="9716" y="37705"/>
                  </a:cubicBezTo>
                  <a:cubicBezTo>
                    <a:pt x="10138" y="37389"/>
                    <a:pt x="10011" y="37241"/>
                    <a:pt x="9653" y="37030"/>
                  </a:cubicBezTo>
                  <a:cubicBezTo>
                    <a:pt x="8135" y="36019"/>
                    <a:pt x="6639" y="34986"/>
                    <a:pt x="5100" y="33996"/>
                  </a:cubicBezTo>
                  <a:cubicBezTo>
                    <a:pt x="4637" y="33679"/>
                    <a:pt x="4616" y="33511"/>
                    <a:pt x="5079" y="33152"/>
                  </a:cubicBezTo>
                  <a:cubicBezTo>
                    <a:pt x="6513" y="32014"/>
                    <a:pt x="7883" y="30834"/>
                    <a:pt x="9295" y="29696"/>
                  </a:cubicBezTo>
                  <a:cubicBezTo>
                    <a:pt x="9653" y="29380"/>
                    <a:pt x="9695" y="29211"/>
                    <a:pt x="9252" y="28937"/>
                  </a:cubicBezTo>
                  <a:cubicBezTo>
                    <a:pt x="7735" y="27947"/>
                    <a:pt x="6260" y="26914"/>
                    <a:pt x="4784" y="25902"/>
                  </a:cubicBezTo>
                  <a:cubicBezTo>
                    <a:pt x="4574" y="25776"/>
                    <a:pt x="4384" y="25649"/>
                    <a:pt x="4152" y="25481"/>
                  </a:cubicBezTo>
                  <a:lnTo>
                    <a:pt x="8178" y="22172"/>
                  </a:lnTo>
                  <a:cubicBezTo>
                    <a:pt x="8367" y="22003"/>
                    <a:pt x="8557" y="21856"/>
                    <a:pt x="8747" y="21708"/>
                  </a:cubicBezTo>
                  <a:cubicBezTo>
                    <a:pt x="9316" y="21202"/>
                    <a:pt x="9316" y="21202"/>
                    <a:pt x="8641" y="20760"/>
                  </a:cubicBezTo>
                  <a:cubicBezTo>
                    <a:pt x="7187" y="19769"/>
                    <a:pt x="5754" y="18779"/>
                    <a:pt x="4278" y="17809"/>
                  </a:cubicBezTo>
                  <a:cubicBezTo>
                    <a:pt x="3857" y="17535"/>
                    <a:pt x="3815" y="17346"/>
                    <a:pt x="4236" y="17008"/>
                  </a:cubicBezTo>
                  <a:cubicBezTo>
                    <a:pt x="5691" y="15828"/>
                    <a:pt x="7124" y="14627"/>
                    <a:pt x="8557" y="13468"/>
                  </a:cubicBezTo>
                  <a:cubicBezTo>
                    <a:pt x="8894" y="13194"/>
                    <a:pt x="8852" y="13088"/>
                    <a:pt x="8536" y="12856"/>
                  </a:cubicBezTo>
                  <a:cubicBezTo>
                    <a:pt x="6850" y="11760"/>
                    <a:pt x="5227" y="10643"/>
                    <a:pt x="3435" y="9442"/>
                  </a:cubicBezTo>
                  <a:cubicBezTo>
                    <a:pt x="4321" y="9295"/>
                    <a:pt x="5079" y="9316"/>
                    <a:pt x="5817" y="9273"/>
                  </a:cubicBezTo>
                  <a:cubicBezTo>
                    <a:pt x="8157" y="9126"/>
                    <a:pt x="10517" y="9084"/>
                    <a:pt x="12856" y="8957"/>
                  </a:cubicBezTo>
                  <a:cubicBezTo>
                    <a:pt x="14664" y="8858"/>
                    <a:pt x="16471" y="8703"/>
                    <a:pt x="18295" y="8703"/>
                  </a:cubicBezTo>
                  <a:cubicBezTo>
                    <a:pt x="18407" y="8703"/>
                    <a:pt x="18519" y="8703"/>
                    <a:pt x="18631" y="8704"/>
                  </a:cubicBezTo>
                  <a:cubicBezTo>
                    <a:pt x="18737" y="8617"/>
                    <a:pt x="18857" y="8573"/>
                    <a:pt x="18979" y="8573"/>
                  </a:cubicBezTo>
                  <a:cubicBezTo>
                    <a:pt x="19004" y="8573"/>
                    <a:pt x="19028" y="8574"/>
                    <a:pt x="19053" y="8578"/>
                  </a:cubicBezTo>
                  <a:cubicBezTo>
                    <a:pt x="21540" y="8494"/>
                    <a:pt x="24048" y="8409"/>
                    <a:pt x="26535" y="8304"/>
                  </a:cubicBezTo>
                  <a:cubicBezTo>
                    <a:pt x="28642" y="8199"/>
                    <a:pt x="30750" y="8051"/>
                    <a:pt x="32858" y="7925"/>
                  </a:cubicBezTo>
                  <a:cubicBezTo>
                    <a:pt x="33005" y="7925"/>
                    <a:pt x="33132" y="7946"/>
                    <a:pt x="33258" y="7946"/>
                  </a:cubicBezTo>
                  <a:cubicBezTo>
                    <a:pt x="35408" y="7840"/>
                    <a:pt x="37537" y="7756"/>
                    <a:pt x="39686" y="7651"/>
                  </a:cubicBezTo>
                  <a:cubicBezTo>
                    <a:pt x="42068" y="7545"/>
                    <a:pt x="44471" y="7398"/>
                    <a:pt x="46831" y="7271"/>
                  </a:cubicBezTo>
                  <a:cubicBezTo>
                    <a:pt x="46937" y="7264"/>
                    <a:pt x="47040" y="7262"/>
                    <a:pt x="47142" y="7262"/>
                  </a:cubicBezTo>
                  <a:cubicBezTo>
                    <a:pt x="47346" y="7262"/>
                    <a:pt x="47548" y="7271"/>
                    <a:pt x="47759" y="7271"/>
                  </a:cubicBezTo>
                  <a:cubicBezTo>
                    <a:pt x="49993" y="7166"/>
                    <a:pt x="52206" y="7082"/>
                    <a:pt x="54440" y="6955"/>
                  </a:cubicBezTo>
                  <a:cubicBezTo>
                    <a:pt x="57095" y="6808"/>
                    <a:pt x="59730" y="6597"/>
                    <a:pt x="62385" y="6597"/>
                  </a:cubicBezTo>
                  <a:cubicBezTo>
                    <a:pt x="62533" y="6534"/>
                    <a:pt x="62701" y="6491"/>
                    <a:pt x="62891" y="6470"/>
                  </a:cubicBezTo>
                  <a:cubicBezTo>
                    <a:pt x="65462" y="6386"/>
                    <a:pt x="68055" y="6281"/>
                    <a:pt x="70626" y="6175"/>
                  </a:cubicBezTo>
                  <a:cubicBezTo>
                    <a:pt x="72186" y="6112"/>
                    <a:pt x="73724" y="6028"/>
                    <a:pt x="75284" y="5965"/>
                  </a:cubicBezTo>
                  <a:cubicBezTo>
                    <a:pt x="77518" y="5859"/>
                    <a:pt x="79731" y="5775"/>
                    <a:pt x="81965" y="5648"/>
                  </a:cubicBezTo>
                  <a:cubicBezTo>
                    <a:pt x="84621" y="5501"/>
                    <a:pt x="87255" y="5290"/>
                    <a:pt x="89911" y="5269"/>
                  </a:cubicBezTo>
                  <a:cubicBezTo>
                    <a:pt x="90058" y="5227"/>
                    <a:pt x="90227" y="5185"/>
                    <a:pt x="90417" y="5164"/>
                  </a:cubicBezTo>
                  <a:cubicBezTo>
                    <a:pt x="92882" y="5058"/>
                    <a:pt x="95348" y="4974"/>
                    <a:pt x="97814" y="4869"/>
                  </a:cubicBezTo>
                  <a:cubicBezTo>
                    <a:pt x="100006" y="4784"/>
                    <a:pt x="102177" y="4637"/>
                    <a:pt x="104369" y="4510"/>
                  </a:cubicBezTo>
                  <a:cubicBezTo>
                    <a:pt x="106708" y="4426"/>
                    <a:pt x="109069" y="4321"/>
                    <a:pt x="111429" y="4215"/>
                  </a:cubicBezTo>
                  <a:cubicBezTo>
                    <a:pt x="113600" y="4110"/>
                    <a:pt x="115771" y="3962"/>
                    <a:pt x="117963" y="3857"/>
                  </a:cubicBezTo>
                  <a:cubicBezTo>
                    <a:pt x="118083" y="3843"/>
                    <a:pt x="118200" y="3838"/>
                    <a:pt x="118316" y="3838"/>
                  </a:cubicBezTo>
                  <a:cubicBezTo>
                    <a:pt x="118549" y="3838"/>
                    <a:pt x="118778" y="3857"/>
                    <a:pt x="119017" y="3857"/>
                  </a:cubicBezTo>
                  <a:lnTo>
                    <a:pt x="132358" y="3182"/>
                  </a:lnTo>
                  <a:close/>
                  <a:moveTo>
                    <a:pt x="131831" y="0"/>
                  </a:moveTo>
                  <a:cubicBezTo>
                    <a:pt x="129787" y="253"/>
                    <a:pt x="127468" y="211"/>
                    <a:pt x="125150" y="337"/>
                  </a:cubicBezTo>
                  <a:cubicBezTo>
                    <a:pt x="123232" y="464"/>
                    <a:pt x="121314" y="506"/>
                    <a:pt x="119396" y="590"/>
                  </a:cubicBezTo>
                  <a:cubicBezTo>
                    <a:pt x="117647" y="674"/>
                    <a:pt x="115898" y="780"/>
                    <a:pt x="114148" y="864"/>
                  </a:cubicBezTo>
                  <a:cubicBezTo>
                    <a:pt x="112357" y="948"/>
                    <a:pt x="110565" y="1033"/>
                    <a:pt x="108774" y="1117"/>
                  </a:cubicBezTo>
                  <a:cubicBezTo>
                    <a:pt x="107004" y="1201"/>
                    <a:pt x="105212" y="1307"/>
                    <a:pt x="103421" y="1391"/>
                  </a:cubicBezTo>
                  <a:lnTo>
                    <a:pt x="97646" y="1644"/>
                  </a:lnTo>
                  <a:lnTo>
                    <a:pt x="91744" y="1918"/>
                  </a:lnTo>
                  <a:cubicBezTo>
                    <a:pt x="89995" y="2002"/>
                    <a:pt x="88267" y="2108"/>
                    <a:pt x="86518" y="2171"/>
                  </a:cubicBezTo>
                  <a:cubicBezTo>
                    <a:pt x="83757" y="2297"/>
                    <a:pt x="81017" y="2445"/>
                    <a:pt x="78256" y="2571"/>
                  </a:cubicBezTo>
                  <a:cubicBezTo>
                    <a:pt x="76527" y="2677"/>
                    <a:pt x="74820" y="2761"/>
                    <a:pt x="73092" y="2845"/>
                  </a:cubicBezTo>
                  <a:cubicBezTo>
                    <a:pt x="70289" y="2972"/>
                    <a:pt x="67486" y="3098"/>
                    <a:pt x="64704" y="3246"/>
                  </a:cubicBezTo>
                  <a:cubicBezTo>
                    <a:pt x="62975" y="3330"/>
                    <a:pt x="61247" y="3435"/>
                    <a:pt x="59519" y="3499"/>
                  </a:cubicBezTo>
                  <a:cubicBezTo>
                    <a:pt x="56674" y="3625"/>
                    <a:pt x="53807" y="3773"/>
                    <a:pt x="50941" y="3899"/>
                  </a:cubicBezTo>
                  <a:cubicBezTo>
                    <a:pt x="49150" y="4004"/>
                    <a:pt x="47358" y="4089"/>
                    <a:pt x="45567" y="4173"/>
                  </a:cubicBezTo>
                  <a:cubicBezTo>
                    <a:pt x="42700" y="4300"/>
                    <a:pt x="39813" y="4447"/>
                    <a:pt x="36925" y="4573"/>
                  </a:cubicBezTo>
                  <a:cubicBezTo>
                    <a:pt x="35197" y="4658"/>
                    <a:pt x="33469" y="4763"/>
                    <a:pt x="31762" y="4847"/>
                  </a:cubicBezTo>
                  <a:cubicBezTo>
                    <a:pt x="28769" y="4953"/>
                    <a:pt x="25818" y="5100"/>
                    <a:pt x="22847" y="5248"/>
                  </a:cubicBezTo>
                  <a:cubicBezTo>
                    <a:pt x="21160" y="5332"/>
                    <a:pt x="19474" y="5438"/>
                    <a:pt x="17788" y="5501"/>
                  </a:cubicBezTo>
                  <a:cubicBezTo>
                    <a:pt x="14985" y="5627"/>
                    <a:pt x="12161" y="5796"/>
                    <a:pt x="9358" y="5901"/>
                  </a:cubicBezTo>
                  <a:cubicBezTo>
                    <a:pt x="7967" y="5965"/>
                    <a:pt x="6597" y="6028"/>
                    <a:pt x="5206" y="6091"/>
                  </a:cubicBezTo>
                  <a:cubicBezTo>
                    <a:pt x="4321" y="6154"/>
                    <a:pt x="3414" y="6049"/>
                    <a:pt x="2550" y="6323"/>
                  </a:cubicBezTo>
                  <a:cubicBezTo>
                    <a:pt x="1433" y="6681"/>
                    <a:pt x="632" y="7377"/>
                    <a:pt x="337" y="8536"/>
                  </a:cubicBezTo>
                  <a:cubicBezTo>
                    <a:pt x="0" y="9611"/>
                    <a:pt x="316" y="10770"/>
                    <a:pt x="1117" y="11550"/>
                  </a:cubicBezTo>
                  <a:cubicBezTo>
                    <a:pt x="1749" y="12182"/>
                    <a:pt x="2529" y="12603"/>
                    <a:pt x="3246" y="13088"/>
                  </a:cubicBezTo>
                  <a:cubicBezTo>
                    <a:pt x="3625" y="13320"/>
                    <a:pt x="3562" y="13489"/>
                    <a:pt x="3288" y="13699"/>
                  </a:cubicBezTo>
                  <a:cubicBezTo>
                    <a:pt x="2909" y="14016"/>
                    <a:pt x="2550" y="14332"/>
                    <a:pt x="2171" y="14627"/>
                  </a:cubicBezTo>
                  <a:cubicBezTo>
                    <a:pt x="127" y="16081"/>
                    <a:pt x="42" y="18779"/>
                    <a:pt x="2087" y="20128"/>
                  </a:cubicBezTo>
                  <a:cubicBezTo>
                    <a:pt x="2550" y="20444"/>
                    <a:pt x="3014" y="20781"/>
                    <a:pt x="3457" y="21055"/>
                  </a:cubicBezTo>
                  <a:cubicBezTo>
                    <a:pt x="3899" y="21308"/>
                    <a:pt x="3920" y="21582"/>
                    <a:pt x="3541" y="21877"/>
                  </a:cubicBezTo>
                  <a:cubicBezTo>
                    <a:pt x="3161" y="22172"/>
                    <a:pt x="2803" y="22509"/>
                    <a:pt x="2424" y="22783"/>
                  </a:cubicBezTo>
                  <a:cubicBezTo>
                    <a:pt x="485" y="24216"/>
                    <a:pt x="527" y="26872"/>
                    <a:pt x="2508" y="28221"/>
                  </a:cubicBezTo>
                  <a:cubicBezTo>
                    <a:pt x="2993" y="28558"/>
                    <a:pt x="3457" y="28937"/>
                    <a:pt x="3962" y="29232"/>
                  </a:cubicBezTo>
                  <a:cubicBezTo>
                    <a:pt x="4531" y="29549"/>
                    <a:pt x="4278" y="29759"/>
                    <a:pt x="3920" y="30012"/>
                  </a:cubicBezTo>
                  <a:cubicBezTo>
                    <a:pt x="3309" y="30476"/>
                    <a:pt x="2740" y="30982"/>
                    <a:pt x="2192" y="31509"/>
                  </a:cubicBezTo>
                  <a:cubicBezTo>
                    <a:pt x="948" y="32794"/>
                    <a:pt x="1244" y="35028"/>
                    <a:pt x="2466" y="35956"/>
                  </a:cubicBezTo>
                  <a:cubicBezTo>
                    <a:pt x="3098" y="36461"/>
                    <a:pt x="3773" y="36925"/>
                    <a:pt x="4447" y="37368"/>
                  </a:cubicBezTo>
                  <a:cubicBezTo>
                    <a:pt x="4742" y="37578"/>
                    <a:pt x="4763" y="37726"/>
                    <a:pt x="4489" y="37937"/>
                  </a:cubicBezTo>
                  <a:cubicBezTo>
                    <a:pt x="4026" y="38295"/>
                    <a:pt x="3625" y="38695"/>
                    <a:pt x="3161" y="39033"/>
                  </a:cubicBezTo>
                  <a:cubicBezTo>
                    <a:pt x="1665" y="40150"/>
                    <a:pt x="1286" y="42194"/>
                    <a:pt x="2382" y="43564"/>
                  </a:cubicBezTo>
                  <a:cubicBezTo>
                    <a:pt x="3127" y="44539"/>
                    <a:pt x="4133" y="44838"/>
                    <a:pt x="5320" y="44838"/>
                  </a:cubicBezTo>
                  <a:cubicBezTo>
                    <a:pt x="5441" y="44838"/>
                    <a:pt x="5565" y="44834"/>
                    <a:pt x="5691" y="44829"/>
                  </a:cubicBezTo>
                  <a:cubicBezTo>
                    <a:pt x="8409" y="44681"/>
                    <a:pt x="11149" y="44555"/>
                    <a:pt x="13868" y="44407"/>
                  </a:cubicBezTo>
                  <a:cubicBezTo>
                    <a:pt x="15596" y="44323"/>
                    <a:pt x="17325" y="44217"/>
                    <a:pt x="19053" y="44154"/>
                  </a:cubicBezTo>
                  <a:cubicBezTo>
                    <a:pt x="20908" y="44070"/>
                    <a:pt x="22762" y="43964"/>
                    <a:pt x="24617" y="43880"/>
                  </a:cubicBezTo>
                  <a:cubicBezTo>
                    <a:pt x="26451" y="43796"/>
                    <a:pt x="28284" y="43712"/>
                    <a:pt x="30118" y="43627"/>
                  </a:cubicBezTo>
                  <a:cubicBezTo>
                    <a:pt x="32015" y="43522"/>
                    <a:pt x="33912" y="43438"/>
                    <a:pt x="35829" y="43353"/>
                  </a:cubicBezTo>
                  <a:cubicBezTo>
                    <a:pt x="37663" y="43269"/>
                    <a:pt x="39476" y="43185"/>
                    <a:pt x="41330" y="43100"/>
                  </a:cubicBezTo>
                  <a:cubicBezTo>
                    <a:pt x="43227" y="42995"/>
                    <a:pt x="45124" y="42890"/>
                    <a:pt x="47021" y="42826"/>
                  </a:cubicBezTo>
                  <a:cubicBezTo>
                    <a:pt x="49698" y="42742"/>
                    <a:pt x="52332" y="42552"/>
                    <a:pt x="55009" y="42426"/>
                  </a:cubicBezTo>
                  <a:cubicBezTo>
                    <a:pt x="57706" y="42321"/>
                    <a:pt x="60383" y="42173"/>
                    <a:pt x="63081" y="42047"/>
                  </a:cubicBezTo>
                  <a:cubicBezTo>
                    <a:pt x="64914" y="41941"/>
                    <a:pt x="66727" y="41857"/>
                    <a:pt x="68582" y="41773"/>
                  </a:cubicBezTo>
                  <a:cubicBezTo>
                    <a:pt x="70521" y="41688"/>
                    <a:pt x="72460" y="41562"/>
                    <a:pt x="74399" y="41520"/>
                  </a:cubicBezTo>
                  <a:cubicBezTo>
                    <a:pt x="77118" y="41435"/>
                    <a:pt x="79815" y="41246"/>
                    <a:pt x="82534" y="41119"/>
                  </a:cubicBezTo>
                  <a:lnTo>
                    <a:pt x="87972" y="40845"/>
                  </a:lnTo>
                  <a:cubicBezTo>
                    <a:pt x="89700" y="40761"/>
                    <a:pt x="91449" y="40656"/>
                    <a:pt x="93199" y="40592"/>
                  </a:cubicBezTo>
                  <a:cubicBezTo>
                    <a:pt x="96002" y="40445"/>
                    <a:pt x="98784" y="40318"/>
                    <a:pt x="101587" y="40192"/>
                  </a:cubicBezTo>
                  <a:lnTo>
                    <a:pt x="107151" y="39918"/>
                  </a:lnTo>
                  <a:lnTo>
                    <a:pt x="112715" y="39665"/>
                  </a:lnTo>
                  <a:cubicBezTo>
                    <a:pt x="114549" y="39581"/>
                    <a:pt x="116382" y="39454"/>
                    <a:pt x="118216" y="39391"/>
                  </a:cubicBezTo>
                  <a:cubicBezTo>
                    <a:pt x="121019" y="39307"/>
                    <a:pt x="123822" y="39138"/>
                    <a:pt x="126604" y="38991"/>
                  </a:cubicBezTo>
                  <a:cubicBezTo>
                    <a:pt x="128965" y="38864"/>
                    <a:pt x="131325" y="38822"/>
                    <a:pt x="133686" y="38717"/>
                  </a:cubicBezTo>
                  <a:cubicBezTo>
                    <a:pt x="135372" y="38653"/>
                    <a:pt x="136510" y="37810"/>
                    <a:pt x="136953" y="36272"/>
                  </a:cubicBezTo>
                  <a:cubicBezTo>
                    <a:pt x="137332" y="34986"/>
                    <a:pt x="136721" y="33574"/>
                    <a:pt x="135414" y="32668"/>
                  </a:cubicBezTo>
                  <a:cubicBezTo>
                    <a:pt x="134972" y="32373"/>
                    <a:pt x="134550" y="32057"/>
                    <a:pt x="134086" y="31804"/>
                  </a:cubicBezTo>
                  <a:cubicBezTo>
                    <a:pt x="133749" y="31593"/>
                    <a:pt x="133707" y="31424"/>
                    <a:pt x="134002" y="31150"/>
                  </a:cubicBezTo>
                  <a:cubicBezTo>
                    <a:pt x="134487" y="30771"/>
                    <a:pt x="134929" y="30349"/>
                    <a:pt x="135414" y="29991"/>
                  </a:cubicBezTo>
                  <a:cubicBezTo>
                    <a:pt x="136953" y="28832"/>
                    <a:pt x="137100" y="26598"/>
                    <a:pt x="135751" y="25249"/>
                  </a:cubicBezTo>
                  <a:cubicBezTo>
                    <a:pt x="135119" y="24596"/>
                    <a:pt x="134339" y="24174"/>
                    <a:pt x="133602" y="23668"/>
                  </a:cubicBezTo>
                  <a:cubicBezTo>
                    <a:pt x="133222" y="23415"/>
                    <a:pt x="133285" y="23289"/>
                    <a:pt x="133602" y="23057"/>
                  </a:cubicBezTo>
                  <a:cubicBezTo>
                    <a:pt x="134002" y="22762"/>
                    <a:pt x="134360" y="22425"/>
                    <a:pt x="134761" y="22109"/>
                  </a:cubicBezTo>
                  <a:cubicBezTo>
                    <a:pt x="137100" y="20296"/>
                    <a:pt x="136573" y="17598"/>
                    <a:pt x="134445" y="16355"/>
                  </a:cubicBezTo>
                  <a:cubicBezTo>
                    <a:pt x="134065" y="16144"/>
                    <a:pt x="133749" y="15870"/>
                    <a:pt x="133391" y="15659"/>
                  </a:cubicBezTo>
                  <a:cubicBezTo>
                    <a:pt x="132822" y="15364"/>
                    <a:pt x="132990" y="15111"/>
                    <a:pt x="133391" y="14816"/>
                  </a:cubicBezTo>
                  <a:cubicBezTo>
                    <a:pt x="133981" y="14374"/>
                    <a:pt x="134550" y="13889"/>
                    <a:pt x="135077" y="13362"/>
                  </a:cubicBezTo>
                  <a:cubicBezTo>
                    <a:pt x="136236" y="12245"/>
                    <a:pt x="136067" y="9969"/>
                    <a:pt x="135014" y="9084"/>
                  </a:cubicBezTo>
                  <a:cubicBezTo>
                    <a:pt x="134360" y="8536"/>
                    <a:pt x="133665" y="8030"/>
                    <a:pt x="132948" y="7566"/>
                  </a:cubicBezTo>
                  <a:cubicBezTo>
                    <a:pt x="132548" y="7313"/>
                    <a:pt x="132569" y="7124"/>
                    <a:pt x="132906" y="6850"/>
                  </a:cubicBezTo>
                  <a:cubicBezTo>
                    <a:pt x="133264" y="6555"/>
                    <a:pt x="133602" y="6302"/>
                    <a:pt x="133939" y="6028"/>
                  </a:cubicBezTo>
                  <a:cubicBezTo>
                    <a:pt x="135309" y="5016"/>
                    <a:pt x="135793" y="3583"/>
                    <a:pt x="135309" y="2108"/>
                  </a:cubicBezTo>
                  <a:cubicBezTo>
                    <a:pt x="134866" y="759"/>
                    <a:pt x="133707" y="0"/>
                    <a:pt x="131831" y="0"/>
                  </a:cubicBezTo>
                  <a:close/>
                </a:path>
              </a:pathLst>
            </a:custGeom>
            <a:solidFill>
              <a:schemeClr val="accent4"/>
            </a:solidFill>
            <a:ln>
              <a:noFill/>
            </a:ln>
            <a:effectLst>
              <a:outerShdw dist="66675" dir="288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0"/>
            <p:cNvSpPr/>
            <p:nvPr/>
          </p:nvSpPr>
          <p:spPr>
            <a:xfrm>
              <a:off x="2851254" y="5371002"/>
              <a:ext cx="356988" cy="614883"/>
            </a:xfrm>
            <a:custGeom>
              <a:avLst/>
              <a:gdLst/>
              <a:ahLst/>
              <a:cxnLst/>
              <a:rect l="l" t="t" r="r" b="b"/>
              <a:pathLst>
                <a:path w="19180" h="33036" extrusionOk="0">
                  <a:moveTo>
                    <a:pt x="17473" y="1"/>
                  </a:moveTo>
                  <a:cubicBezTo>
                    <a:pt x="15344" y="127"/>
                    <a:pt x="13236" y="275"/>
                    <a:pt x="11129" y="380"/>
                  </a:cubicBezTo>
                  <a:cubicBezTo>
                    <a:pt x="8642" y="485"/>
                    <a:pt x="6134" y="570"/>
                    <a:pt x="3647" y="654"/>
                  </a:cubicBezTo>
                  <a:cubicBezTo>
                    <a:pt x="3622" y="650"/>
                    <a:pt x="3598" y="649"/>
                    <a:pt x="3573" y="649"/>
                  </a:cubicBezTo>
                  <a:cubicBezTo>
                    <a:pt x="3451" y="649"/>
                    <a:pt x="3331" y="693"/>
                    <a:pt x="3225" y="780"/>
                  </a:cubicBezTo>
                  <a:cubicBezTo>
                    <a:pt x="2720" y="1961"/>
                    <a:pt x="1961" y="3014"/>
                    <a:pt x="1328" y="4131"/>
                  </a:cubicBezTo>
                  <a:cubicBezTo>
                    <a:pt x="991" y="4764"/>
                    <a:pt x="612" y="5396"/>
                    <a:pt x="211" y="6007"/>
                  </a:cubicBezTo>
                  <a:cubicBezTo>
                    <a:pt x="1" y="6281"/>
                    <a:pt x="1" y="6682"/>
                    <a:pt x="254" y="6935"/>
                  </a:cubicBezTo>
                  <a:cubicBezTo>
                    <a:pt x="1328" y="8410"/>
                    <a:pt x="2382" y="9885"/>
                    <a:pt x="3478" y="11339"/>
                  </a:cubicBezTo>
                  <a:cubicBezTo>
                    <a:pt x="3689" y="11529"/>
                    <a:pt x="3710" y="11845"/>
                    <a:pt x="3520" y="12077"/>
                  </a:cubicBezTo>
                  <a:cubicBezTo>
                    <a:pt x="2572" y="13637"/>
                    <a:pt x="1666" y="15196"/>
                    <a:pt x="717" y="16756"/>
                  </a:cubicBezTo>
                  <a:cubicBezTo>
                    <a:pt x="528" y="17030"/>
                    <a:pt x="549" y="17388"/>
                    <a:pt x="781" y="17641"/>
                  </a:cubicBezTo>
                  <a:cubicBezTo>
                    <a:pt x="1834" y="19074"/>
                    <a:pt x="2867" y="20550"/>
                    <a:pt x="3942" y="21983"/>
                  </a:cubicBezTo>
                  <a:cubicBezTo>
                    <a:pt x="4195" y="22257"/>
                    <a:pt x="4216" y="22678"/>
                    <a:pt x="3984" y="22973"/>
                  </a:cubicBezTo>
                  <a:cubicBezTo>
                    <a:pt x="3036" y="24512"/>
                    <a:pt x="2150" y="26072"/>
                    <a:pt x="1223" y="27610"/>
                  </a:cubicBezTo>
                  <a:cubicBezTo>
                    <a:pt x="1033" y="27863"/>
                    <a:pt x="1076" y="28200"/>
                    <a:pt x="1286" y="28432"/>
                  </a:cubicBezTo>
                  <a:cubicBezTo>
                    <a:pt x="2277" y="29760"/>
                    <a:pt x="3267" y="31109"/>
                    <a:pt x="4237" y="32458"/>
                  </a:cubicBezTo>
                  <a:cubicBezTo>
                    <a:pt x="4342" y="32647"/>
                    <a:pt x="4469" y="32837"/>
                    <a:pt x="4553" y="33027"/>
                  </a:cubicBezTo>
                  <a:cubicBezTo>
                    <a:pt x="4736" y="33027"/>
                    <a:pt x="4909" y="33036"/>
                    <a:pt x="5085" y="33036"/>
                  </a:cubicBezTo>
                  <a:cubicBezTo>
                    <a:pt x="5174" y="33036"/>
                    <a:pt x="5263" y="33034"/>
                    <a:pt x="5354" y="33027"/>
                  </a:cubicBezTo>
                  <a:cubicBezTo>
                    <a:pt x="7462" y="32900"/>
                    <a:pt x="9569" y="32774"/>
                    <a:pt x="11677" y="32668"/>
                  </a:cubicBezTo>
                  <a:cubicBezTo>
                    <a:pt x="13932" y="32542"/>
                    <a:pt x="16187" y="32458"/>
                    <a:pt x="18421" y="32373"/>
                  </a:cubicBezTo>
                  <a:cubicBezTo>
                    <a:pt x="18454" y="32370"/>
                    <a:pt x="18488" y="32370"/>
                    <a:pt x="18521" y="32370"/>
                  </a:cubicBezTo>
                  <a:cubicBezTo>
                    <a:pt x="18597" y="32370"/>
                    <a:pt x="18674" y="32374"/>
                    <a:pt x="18750" y="32374"/>
                  </a:cubicBezTo>
                  <a:cubicBezTo>
                    <a:pt x="18899" y="32374"/>
                    <a:pt x="19047" y="32356"/>
                    <a:pt x="19180" y="32247"/>
                  </a:cubicBezTo>
                  <a:cubicBezTo>
                    <a:pt x="18147" y="30793"/>
                    <a:pt x="17093" y="29317"/>
                    <a:pt x="16040" y="27884"/>
                  </a:cubicBezTo>
                  <a:cubicBezTo>
                    <a:pt x="15745" y="27505"/>
                    <a:pt x="15660" y="27231"/>
                    <a:pt x="15955" y="26746"/>
                  </a:cubicBezTo>
                  <a:cubicBezTo>
                    <a:pt x="16904" y="25250"/>
                    <a:pt x="17768" y="23690"/>
                    <a:pt x="18695" y="22194"/>
                  </a:cubicBezTo>
                  <a:cubicBezTo>
                    <a:pt x="18906" y="21920"/>
                    <a:pt x="18885" y="21561"/>
                    <a:pt x="18653" y="21329"/>
                  </a:cubicBezTo>
                  <a:cubicBezTo>
                    <a:pt x="17620" y="19938"/>
                    <a:pt x="16630" y="18526"/>
                    <a:pt x="15576" y="17156"/>
                  </a:cubicBezTo>
                  <a:cubicBezTo>
                    <a:pt x="15239" y="16735"/>
                    <a:pt x="15112" y="16440"/>
                    <a:pt x="15471" y="15913"/>
                  </a:cubicBezTo>
                  <a:cubicBezTo>
                    <a:pt x="16335" y="14564"/>
                    <a:pt x="17093" y="13152"/>
                    <a:pt x="17979" y="11824"/>
                  </a:cubicBezTo>
                  <a:cubicBezTo>
                    <a:pt x="18379" y="11213"/>
                    <a:pt x="18316" y="10791"/>
                    <a:pt x="17915" y="10265"/>
                  </a:cubicBezTo>
                  <a:cubicBezTo>
                    <a:pt x="16883" y="8937"/>
                    <a:pt x="15913" y="7546"/>
                    <a:pt x="14880" y="6218"/>
                  </a:cubicBezTo>
                  <a:cubicBezTo>
                    <a:pt x="14649" y="5902"/>
                    <a:pt x="14606" y="5712"/>
                    <a:pt x="14817" y="5375"/>
                  </a:cubicBezTo>
                  <a:cubicBezTo>
                    <a:pt x="15702" y="3921"/>
                    <a:pt x="16567" y="2445"/>
                    <a:pt x="17452" y="970"/>
                  </a:cubicBezTo>
                  <a:cubicBezTo>
                    <a:pt x="17620" y="675"/>
                    <a:pt x="17852" y="401"/>
                    <a:pt x="17852" y="22"/>
                  </a:cubicBezTo>
                  <a:cubicBezTo>
                    <a:pt x="17726" y="1"/>
                    <a:pt x="17599" y="1"/>
                    <a:pt x="17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0"/>
            <p:cNvSpPr/>
            <p:nvPr/>
          </p:nvSpPr>
          <p:spPr>
            <a:xfrm>
              <a:off x="4449313" y="5294732"/>
              <a:ext cx="362106" cy="612965"/>
            </a:xfrm>
            <a:custGeom>
              <a:avLst/>
              <a:gdLst/>
              <a:ahLst/>
              <a:cxnLst/>
              <a:rect l="l" t="t" r="r" b="b"/>
              <a:pathLst>
                <a:path w="19455" h="32933" extrusionOk="0">
                  <a:moveTo>
                    <a:pt x="17037" y="0"/>
                  </a:moveTo>
                  <a:cubicBezTo>
                    <a:pt x="16920" y="0"/>
                    <a:pt x="16805" y="3"/>
                    <a:pt x="16693" y="10"/>
                  </a:cubicBezTo>
                  <a:cubicBezTo>
                    <a:pt x="14501" y="115"/>
                    <a:pt x="12330" y="263"/>
                    <a:pt x="10159" y="368"/>
                  </a:cubicBezTo>
                  <a:cubicBezTo>
                    <a:pt x="7799" y="474"/>
                    <a:pt x="5438" y="579"/>
                    <a:pt x="3099" y="663"/>
                  </a:cubicBezTo>
                  <a:cubicBezTo>
                    <a:pt x="2129" y="2349"/>
                    <a:pt x="1181" y="4014"/>
                    <a:pt x="190" y="5679"/>
                  </a:cubicBezTo>
                  <a:cubicBezTo>
                    <a:pt x="1" y="5890"/>
                    <a:pt x="22" y="6206"/>
                    <a:pt x="212" y="6417"/>
                  </a:cubicBezTo>
                  <a:cubicBezTo>
                    <a:pt x="1329" y="7871"/>
                    <a:pt x="2403" y="9368"/>
                    <a:pt x="3499" y="10843"/>
                  </a:cubicBezTo>
                  <a:cubicBezTo>
                    <a:pt x="3731" y="11075"/>
                    <a:pt x="3773" y="11454"/>
                    <a:pt x="3563" y="11728"/>
                  </a:cubicBezTo>
                  <a:cubicBezTo>
                    <a:pt x="2614" y="13246"/>
                    <a:pt x="1729" y="14805"/>
                    <a:pt x="781" y="16323"/>
                  </a:cubicBezTo>
                  <a:cubicBezTo>
                    <a:pt x="549" y="16576"/>
                    <a:pt x="549" y="16955"/>
                    <a:pt x="781" y="17187"/>
                  </a:cubicBezTo>
                  <a:cubicBezTo>
                    <a:pt x="1834" y="18620"/>
                    <a:pt x="2846" y="20074"/>
                    <a:pt x="3942" y="21465"/>
                  </a:cubicBezTo>
                  <a:cubicBezTo>
                    <a:pt x="4258" y="21908"/>
                    <a:pt x="4237" y="22203"/>
                    <a:pt x="3963" y="22624"/>
                  </a:cubicBezTo>
                  <a:cubicBezTo>
                    <a:pt x="3057" y="24121"/>
                    <a:pt x="2172" y="25638"/>
                    <a:pt x="1244" y="27114"/>
                  </a:cubicBezTo>
                  <a:cubicBezTo>
                    <a:pt x="1012" y="27493"/>
                    <a:pt x="1076" y="27725"/>
                    <a:pt x="1329" y="28041"/>
                  </a:cubicBezTo>
                  <a:cubicBezTo>
                    <a:pt x="2467" y="29558"/>
                    <a:pt x="3584" y="31097"/>
                    <a:pt x="4722" y="32635"/>
                  </a:cubicBezTo>
                  <a:cubicBezTo>
                    <a:pt x="4764" y="32720"/>
                    <a:pt x="4806" y="32825"/>
                    <a:pt x="4827" y="32930"/>
                  </a:cubicBezTo>
                  <a:cubicBezTo>
                    <a:pt x="4930" y="32932"/>
                    <a:pt x="5033" y="32932"/>
                    <a:pt x="5136" y="32932"/>
                  </a:cubicBezTo>
                  <a:cubicBezTo>
                    <a:pt x="7012" y="32932"/>
                    <a:pt x="8870" y="32757"/>
                    <a:pt x="10729" y="32678"/>
                  </a:cubicBezTo>
                  <a:cubicBezTo>
                    <a:pt x="13637" y="32572"/>
                    <a:pt x="16546" y="32446"/>
                    <a:pt x="19454" y="32256"/>
                  </a:cubicBezTo>
                  <a:cubicBezTo>
                    <a:pt x="18822" y="30991"/>
                    <a:pt x="17873" y="29959"/>
                    <a:pt x="17072" y="28779"/>
                  </a:cubicBezTo>
                  <a:cubicBezTo>
                    <a:pt x="16735" y="28252"/>
                    <a:pt x="16356" y="27746"/>
                    <a:pt x="15955" y="27240"/>
                  </a:cubicBezTo>
                  <a:cubicBezTo>
                    <a:pt x="15724" y="27029"/>
                    <a:pt x="15703" y="26671"/>
                    <a:pt x="15913" y="26418"/>
                  </a:cubicBezTo>
                  <a:cubicBezTo>
                    <a:pt x="16820" y="24858"/>
                    <a:pt x="17726" y="23320"/>
                    <a:pt x="18653" y="21781"/>
                  </a:cubicBezTo>
                  <a:cubicBezTo>
                    <a:pt x="18885" y="21486"/>
                    <a:pt x="18864" y="21065"/>
                    <a:pt x="18590" y="20791"/>
                  </a:cubicBezTo>
                  <a:cubicBezTo>
                    <a:pt x="17557" y="19400"/>
                    <a:pt x="16546" y="18009"/>
                    <a:pt x="15513" y="16618"/>
                  </a:cubicBezTo>
                  <a:cubicBezTo>
                    <a:pt x="15218" y="16302"/>
                    <a:pt x="15197" y="15838"/>
                    <a:pt x="15471" y="15501"/>
                  </a:cubicBezTo>
                  <a:cubicBezTo>
                    <a:pt x="16377" y="14046"/>
                    <a:pt x="17220" y="12571"/>
                    <a:pt x="18084" y="11096"/>
                  </a:cubicBezTo>
                  <a:cubicBezTo>
                    <a:pt x="18316" y="10737"/>
                    <a:pt x="18379" y="10464"/>
                    <a:pt x="18063" y="10063"/>
                  </a:cubicBezTo>
                  <a:cubicBezTo>
                    <a:pt x="16988" y="8672"/>
                    <a:pt x="15998" y="7239"/>
                    <a:pt x="14944" y="5827"/>
                  </a:cubicBezTo>
                  <a:cubicBezTo>
                    <a:pt x="14712" y="5532"/>
                    <a:pt x="14691" y="5110"/>
                    <a:pt x="14923" y="4815"/>
                  </a:cubicBezTo>
                  <a:cubicBezTo>
                    <a:pt x="15871" y="3213"/>
                    <a:pt x="16798" y="1612"/>
                    <a:pt x="17747" y="10"/>
                  </a:cubicBezTo>
                  <a:cubicBezTo>
                    <a:pt x="17508" y="10"/>
                    <a:pt x="17269" y="0"/>
                    <a:pt x="170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0"/>
            <p:cNvSpPr/>
            <p:nvPr/>
          </p:nvSpPr>
          <p:spPr>
            <a:xfrm>
              <a:off x="3392570" y="5346286"/>
              <a:ext cx="362088" cy="612370"/>
            </a:xfrm>
            <a:custGeom>
              <a:avLst/>
              <a:gdLst/>
              <a:ahLst/>
              <a:cxnLst/>
              <a:rect l="l" t="t" r="r" b="b"/>
              <a:pathLst>
                <a:path w="19454" h="32901" extrusionOk="0">
                  <a:moveTo>
                    <a:pt x="17894" y="1"/>
                  </a:moveTo>
                  <a:cubicBezTo>
                    <a:pt x="15239" y="1"/>
                    <a:pt x="12604" y="212"/>
                    <a:pt x="9970" y="359"/>
                  </a:cubicBezTo>
                  <a:cubicBezTo>
                    <a:pt x="7736" y="486"/>
                    <a:pt x="5502" y="570"/>
                    <a:pt x="3268" y="675"/>
                  </a:cubicBezTo>
                  <a:cubicBezTo>
                    <a:pt x="2614" y="2129"/>
                    <a:pt x="1687" y="3415"/>
                    <a:pt x="907" y="4764"/>
                  </a:cubicBezTo>
                  <a:cubicBezTo>
                    <a:pt x="22" y="6239"/>
                    <a:pt x="1" y="6218"/>
                    <a:pt x="1055" y="7609"/>
                  </a:cubicBezTo>
                  <a:cubicBezTo>
                    <a:pt x="1898" y="8726"/>
                    <a:pt x="2698" y="9885"/>
                    <a:pt x="3563" y="10981"/>
                  </a:cubicBezTo>
                  <a:cubicBezTo>
                    <a:pt x="3858" y="11361"/>
                    <a:pt x="3794" y="11593"/>
                    <a:pt x="3584" y="11951"/>
                  </a:cubicBezTo>
                  <a:cubicBezTo>
                    <a:pt x="2677" y="13447"/>
                    <a:pt x="1813" y="14965"/>
                    <a:pt x="865" y="16440"/>
                  </a:cubicBezTo>
                  <a:cubicBezTo>
                    <a:pt x="591" y="16862"/>
                    <a:pt x="675" y="17136"/>
                    <a:pt x="949" y="17473"/>
                  </a:cubicBezTo>
                  <a:cubicBezTo>
                    <a:pt x="1982" y="18864"/>
                    <a:pt x="3036" y="20297"/>
                    <a:pt x="4089" y="21667"/>
                  </a:cubicBezTo>
                  <a:cubicBezTo>
                    <a:pt x="4342" y="21941"/>
                    <a:pt x="4385" y="22362"/>
                    <a:pt x="4132" y="22636"/>
                  </a:cubicBezTo>
                  <a:cubicBezTo>
                    <a:pt x="3204" y="24175"/>
                    <a:pt x="2277" y="25713"/>
                    <a:pt x="1350" y="27252"/>
                  </a:cubicBezTo>
                  <a:cubicBezTo>
                    <a:pt x="1139" y="27505"/>
                    <a:pt x="1160" y="27884"/>
                    <a:pt x="1392" y="28116"/>
                  </a:cubicBezTo>
                  <a:cubicBezTo>
                    <a:pt x="2572" y="29697"/>
                    <a:pt x="3689" y="31320"/>
                    <a:pt x="4848" y="32900"/>
                  </a:cubicBezTo>
                  <a:cubicBezTo>
                    <a:pt x="7525" y="32837"/>
                    <a:pt x="10223" y="32669"/>
                    <a:pt x="12899" y="32542"/>
                  </a:cubicBezTo>
                  <a:cubicBezTo>
                    <a:pt x="15091" y="32437"/>
                    <a:pt x="17283" y="32373"/>
                    <a:pt x="19454" y="32226"/>
                  </a:cubicBezTo>
                  <a:cubicBezTo>
                    <a:pt x="18484" y="30835"/>
                    <a:pt x="17515" y="29444"/>
                    <a:pt x="16524" y="28074"/>
                  </a:cubicBezTo>
                  <a:cubicBezTo>
                    <a:pt x="15745" y="27020"/>
                    <a:pt x="15724" y="27041"/>
                    <a:pt x="16398" y="25945"/>
                  </a:cubicBezTo>
                  <a:cubicBezTo>
                    <a:pt x="17178" y="24618"/>
                    <a:pt x="17979" y="23248"/>
                    <a:pt x="18758" y="21941"/>
                  </a:cubicBezTo>
                  <a:cubicBezTo>
                    <a:pt x="18969" y="21646"/>
                    <a:pt x="18927" y="21245"/>
                    <a:pt x="18674" y="20992"/>
                  </a:cubicBezTo>
                  <a:cubicBezTo>
                    <a:pt x="17620" y="19559"/>
                    <a:pt x="16609" y="18105"/>
                    <a:pt x="15555" y="16693"/>
                  </a:cubicBezTo>
                  <a:cubicBezTo>
                    <a:pt x="15302" y="16440"/>
                    <a:pt x="15281" y="16040"/>
                    <a:pt x="15513" y="15766"/>
                  </a:cubicBezTo>
                  <a:cubicBezTo>
                    <a:pt x="16419" y="14290"/>
                    <a:pt x="17283" y="12794"/>
                    <a:pt x="18189" y="11340"/>
                  </a:cubicBezTo>
                  <a:cubicBezTo>
                    <a:pt x="18463" y="11002"/>
                    <a:pt x="18463" y="10539"/>
                    <a:pt x="18168" y="10223"/>
                  </a:cubicBezTo>
                  <a:cubicBezTo>
                    <a:pt x="17115" y="8832"/>
                    <a:pt x="16124" y="7377"/>
                    <a:pt x="15070" y="5986"/>
                  </a:cubicBezTo>
                  <a:cubicBezTo>
                    <a:pt x="14817" y="5712"/>
                    <a:pt x="14775" y="5291"/>
                    <a:pt x="15007" y="4996"/>
                  </a:cubicBezTo>
                  <a:cubicBezTo>
                    <a:pt x="15998" y="3352"/>
                    <a:pt x="17030" y="1708"/>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0"/>
            <p:cNvSpPr/>
            <p:nvPr/>
          </p:nvSpPr>
          <p:spPr>
            <a:xfrm>
              <a:off x="3904870" y="5321570"/>
              <a:ext cx="362088" cy="612761"/>
            </a:xfrm>
            <a:custGeom>
              <a:avLst/>
              <a:gdLst/>
              <a:ahLst/>
              <a:cxnLst/>
              <a:rect l="l" t="t" r="r" b="b"/>
              <a:pathLst>
                <a:path w="19454" h="32922" extrusionOk="0">
                  <a:moveTo>
                    <a:pt x="17894" y="1"/>
                  </a:moveTo>
                  <a:cubicBezTo>
                    <a:pt x="15238" y="22"/>
                    <a:pt x="12583" y="212"/>
                    <a:pt x="9948" y="380"/>
                  </a:cubicBezTo>
                  <a:cubicBezTo>
                    <a:pt x="7735" y="507"/>
                    <a:pt x="5501" y="591"/>
                    <a:pt x="3267" y="675"/>
                  </a:cubicBezTo>
                  <a:cubicBezTo>
                    <a:pt x="2614" y="2130"/>
                    <a:pt x="1686" y="3415"/>
                    <a:pt x="885" y="4764"/>
                  </a:cubicBezTo>
                  <a:cubicBezTo>
                    <a:pt x="21" y="6239"/>
                    <a:pt x="0" y="6218"/>
                    <a:pt x="1012" y="7567"/>
                  </a:cubicBezTo>
                  <a:cubicBezTo>
                    <a:pt x="1855" y="8684"/>
                    <a:pt x="2656" y="9843"/>
                    <a:pt x="3541" y="10939"/>
                  </a:cubicBezTo>
                  <a:cubicBezTo>
                    <a:pt x="3836" y="11340"/>
                    <a:pt x="3815" y="11593"/>
                    <a:pt x="3583" y="11972"/>
                  </a:cubicBezTo>
                  <a:cubicBezTo>
                    <a:pt x="2656" y="13469"/>
                    <a:pt x="1792" y="14986"/>
                    <a:pt x="843" y="16461"/>
                  </a:cubicBezTo>
                  <a:cubicBezTo>
                    <a:pt x="590" y="16883"/>
                    <a:pt x="675" y="17136"/>
                    <a:pt x="906" y="17452"/>
                  </a:cubicBezTo>
                  <a:cubicBezTo>
                    <a:pt x="1939" y="18822"/>
                    <a:pt x="2909" y="20213"/>
                    <a:pt x="3962" y="21562"/>
                  </a:cubicBezTo>
                  <a:cubicBezTo>
                    <a:pt x="4300" y="22004"/>
                    <a:pt x="4300" y="22320"/>
                    <a:pt x="4005" y="22784"/>
                  </a:cubicBezTo>
                  <a:cubicBezTo>
                    <a:pt x="3098" y="24259"/>
                    <a:pt x="2255" y="25777"/>
                    <a:pt x="1328" y="27231"/>
                  </a:cubicBezTo>
                  <a:cubicBezTo>
                    <a:pt x="1096" y="27632"/>
                    <a:pt x="1138" y="27863"/>
                    <a:pt x="1391" y="28201"/>
                  </a:cubicBezTo>
                  <a:cubicBezTo>
                    <a:pt x="2571" y="29760"/>
                    <a:pt x="3688" y="31341"/>
                    <a:pt x="4848" y="32922"/>
                  </a:cubicBezTo>
                  <a:cubicBezTo>
                    <a:pt x="7398" y="32858"/>
                    <a:pt x="9948" y="32711"/>
                    <a:pt x="12498" y="32563"/>
                  </a:cubicBezTo>
                  <a:cubicBezTo>
                    <a:pt x="14817" y="32416"/>
                    <a:pt x="17135" y="32332"/>
                    <a:pt x="19453" y="32226"/>
                  </a:cubicBezTo>
                  <a:cubicBezTo>
                    <a:pt x="18442" y="30582"/>
                    <a:pt x="17177" y="29107"/>
                    <a:pt x="16039" y="27505"/>
                  </a:cubicBezTo>
                  <a:cubicBezTo>
                    <a:pt x="15786" y="27147"/>
                    <a:pt x="15744" y="26915"/>
                    <a:pt x="15976" y="26536"/>
                  </a:cubicBezTo>
                  <a:cubicBezTo>
                    <a:pt x="16903" y="25039"/>
                    <a:pt x="17767" y="23522"/>
                    <a:pt x="18695" y="22025"/>
                  </a:cubicBezTo>
                  <a:cubicBezTo>
                    <a:pt x="18948" y="21709"/>
                    <a:pt x="18926" y="21224"/>
                    <a:pt x="18631" y="20929"/>
                  </a:cubicBezTo>
                  <a:cubicBezTo>
                    <a:pt x="17599" y="19581"/>
                    <a:pt x="16608" y="18168"/>
                    <a:pt x="15596" y="16799"/>
                  </a:cubicBezTo>
                  <a:cubicBezTo>
                    <a:pt x="15280" y="16482"/>
                    <a:pt x="15259" y="15998"/>
                    <a:pt x="15533" y="15639"/>
                  </a:cubicBezTo>
                  <a:cubicBezTo>
                    <a:pt x="16482" y="14143"/>
                    <a:pt x="17346" y="12604"/>
                    <a:pt x="18273" y="11087"/>
                  </a:cubicBezTo>
                  <a:cubicBezTo>
                    <a:pt x="18442" y="10876"/>
                    <a:pt x="18421" y="10581"/>
                    <a:pt x="18252" y="10413"/>
                  </a:cubicBezTo>
                  <a:cubicBezTo>
                    <a:pt x="17177" y="8958"/>
                    <a:pt x="16144" y="7504"/>
                    <a:pt x="15070" y="6071"/>
                  </a:cubicBezTo>
                  <a:cubicBezTo>
                    <a:pt x="14774" y="5670"/>
                    <a:pt x="14711" y="5375"/>
                    <a:pt x="15006" y="4912"/>
                  </a:cubicBezTo>
                  <a:cubicBezTo>
                    <a:pt x="15892" y="3479"/>
                    <a:pt x="16735" y="2045"/>
                    <a:pt x="17599" y="591"/>
                  </a:cubicBezTo>
                  <a:cubicBezTo>
                    <a:pt x="17725" y="401"/>
                    <a:pt x="17788" y="191"/>
                    <a:pt x="1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0"/>
            <p:cNvSpPr/>
            <p:nvPr/>
          </p:nvSpPr>
          <p:spPr>
            <a:xfrm>
              <a:off x="4178274" y="5307463"/>
              <a:ext cx="360915" cy="613933"/>
            </a:xfrm>
            <a:custGeom>
              <a:avLst/>
              <a:gdLst/>
              <a:ahLst/>
              <a:cxnLst/>
              <a:rect l="l" t="t" r="r" b="b"/>
              <a:pathLst>
                <a:path w="19391" h="32985" extrusionOk="0">
                  <a:moveTo>
                    <a:pt x="17641" y="0"/>
                  </a:moveTo>
                  <a:lnTo>
                    <a:pt x="17641" y="0"/>
                  </a:lnTo>
                  <a:cubicBezTo>
                    <a:pt x="15470" y="127"/>
                    <a:pt x="13278" y="253"/>
                    <a:pt x="11107" y="359"/>
                  </a:cubicBezTo>
                  <a:cubicBezTo>
                    <a:pt x="8641" y="464"/>
                    <a:pt x="6175" y="548"/>
                    <a:pt x="3689" y="654"/>
                  </a:cubicBezTo>
                  <a:cubicBezTo>
                    <a:pt x="3520" y="675"/>
                    <a:pt x="3351" y="696"/>
                    <a:pt x="3183" y="759"/>
                  </a:cubicBezTo>
                  <a:cubicBezTo>
                    <a:pt x="3098" y="949"/>
                    <a:pt x="3014" y="1159"/>
                    <a:pt x="2909" y="1349"/>
                  </a:cubicBezTo>
                  <a:cubicBezTo>
                    <a:pt x="2045" y="2803"/>
                    <a:pt x="1202" y="4258"/>
                    <a:pt x="295" y="5670"/>
                  </a:cubicBezTo>
                  <a:cubicBezTo>
                    <a:pt x="0" y="6133"/>
                    <a:pt x="63" y="6428"/>
                    <a:pt x="358" y="6829"/>
                  </a:cubicBezTo>
                  <a:cubicBezTo>
                    <a:pt x="1433" y="8262"/>
                    <a:pt x="2466" y="9737"/>
                    <a:pt x="3541" y="11171"/>
                  </a:cubicBezTo>
                  <a:cubicBezTo>
                    <a:pt x="3731" y="11339"/>
                    <a:pt x="3752" y="11634"/>
                    <a:pt x="3562" y="11845"/>
                  </a:cubicBezTo>
                  <a:cubicBezTo>
                    <a:pt x="2656" y="13362"/>
                    <a:pt x="1792" y="14901"/>
                    <a:pt x="843" y="16397"/>
                  </a:cubicBezTo>
                  <a:cubicBezTo>
                    <a:pt x="569" y="16756"/>
                    <a:pt x="590" y="17240"/>
                    <a:pt x="906" y="17557"/>
                  </a:cubicBezTo>
                  <a:cubicBezTo>
                    <a:pt x="1918" y="18926"/>
                    <a:pt x="2888" y="20339"/>
                    <a:pt x="3941" y="21687"/>
                  </a:cubicBezTo>
                  <a:cubicBezTo>
                    <a:pt x="4236" y="21982"/>
                    <a:pt x="4258" y="22467"/>
                    <a:pt x="4005" y="22783"/>
                  </a:cubicBezTo>
                  <a:cubicBezTo>
                    <a:pt x="3077" y="24280"/>
                    <a:pt x="2213" y="25797"/>
                    <a:pt x="1286" y="27294"/>
                  </a:cubicBezTo>
                  <a:cubicBezTo>
                    <a:pt x="1033" y="27673"/>
                    <a:pt x="1075" y="27905"/>
                    <a:pt x="1349" y="28263"/>
                  </a:cubicBezTo>
                  <a:cubicBezTo>
                    <a:pt x="2466" y="29865"/>
                    <a:pt x="3731" y="31340"/>
                    <a:pt x="4763" y="32984"/>
                  </a:cubicBezTo>
                  <a:cubicBezTo>
                    <a:pt x="7061" y="32879"/>
                    <a:pt x="9358" y="32752"/>
                    <a:pt x="11634" y="32647"/>
                  </a:cubicBezTo>
                  <a:cubicBezTo>
                    <a:pt x="14079" y="32542"/>
                    <a:pt x="16524" y="32457"/>
                    <a:pt x="18969" y="32373"/>
                  </a:cubicBezTo>
                  <a:cubicBezTo>
                    <a:pt x="19116" y="32373"/>
                    <a:pt x="19264" y="32352"/>
                    <a:pt x="19390" y="32246"/>
                  </a:cubicBezTo>
                  <a:cubicBezTo>
                    <a:pt x="19369" y="32141"/>
                    <a:pt x="19327" y="32057"/>
                    <a:pt x="19285" y="31951"/>
                  </a:cubicBezTo>
                  <a:cubicBezTo>
                    <a:pt x="18147" y="30413"/>
                    <a:pt x="17030" y="28895"/>
                    <a:pt x="15871" y="27357"/>
                  </a:cubicBezTo>
                  <a:cubicBezTo>
                    <a:pt x="15639" y="27041"/>
                    <a:pt x="15575" y="26830"/>
                    <a:pt x="15807" y="26451"/>
                  </a:cubicBezTo>
                  <a:cubicBezTo>
                    <a:pt x="16735" y="24954"/>
                    <a:pt x="17620" y="23437"/>
                    <a:pt x="18526" y="21961"/>
                  </a:cubicBezTo>
                  <a:cubicBezTo>
                    <a:pt x="18779" y="21540"/>
                    <a:pt x="18821" y="21245"/>
                    <a:pt x="18484" y="20802"/>
                  </a:cubicBezTo>
                  <a:cubicBezTo>
                    <a:pt x="17409" y="19411"/>
                    <a:pt x="16376" y="17957"/>
                    <a:pt x="15323" y="16524"/>
                  </a:cubicBezTo>
                  <a:cubicBezTo>
                    <a:pt x="15112" y="16271"/>
                    <a:pt x="15112" y="15892"/>
                    <a:pt x="15323" y="15660"/>
                  </a:cubicBezTo>
                  <a:cubicBezTo>
                    <a:pt x="16292" y="14142"/>
                    <a:pt x="17177" y="12583"/>
                    <a:pt x="18126" y="11044"/>
                  </a:cubicBezTo>
                  <a:cubicBezTo>
                    <a:pt x="18336" y="10770"/>
                    <a:pt x="18294" y="10412"/>
                    <a:pt x="18062" y="10159"/>
                  </a:cubicBezTo>
                  <a:cubicBezTo>
                    <a:pt x="16966" y="8705"/>
                    <a:pt x="15892" y="7208"/>
                    <a:pt x="14775" y="5733"/>
                  </a:cubicBezTo>
                  <a:cubicBezTo>
                    <a:pt x="14585" y="5543"/>
                    <a:pt x="14564" y="5227"/>
                    <a:pt x="14753" y="4995"/>
                  </a:cubicBezTo>
                  <a:cubicBezTo>
                    <a:pt x="15723" y="3330"/>
                    <a:pt x="16692" y="1665"/>
                    <a:pt x="17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0"/>
            <p:cNvSpPr/>
            <p:nvPr/>
          </p:nvSpPr>
          <p:spPr>
            <a:xfrm>
              <a:off x="3122703" y="5358458"/>
              <a:ext cx="359742" cy="612779"/>
            </a:xfrm>
            <a:custGeom>
              <a:avLst/>
              <a:gdLst/>
              <a:ahLst/>
              <a:cxnLst/>
              <a:rect l="l" t="t" r="r" b="b"/>
              <a:pathLst>
                <a:path w="19328" h="32923" extrusionOk="0">
                  <a:moveTo>
                    <a:pt x="16819" y="0"/>
                  </a:moveTo>
                  <a:cubicBezTo>
                    <a:pt x="14438" y="127"/>
                    <a:pt x="12056" y="253"/>
                    <a:pt x="9674" y="380"/>
                  </a:cubicBezTo>
                  <a:cubicBezTo>
                    <a:pt x="7546" y="485"/>
                    <a:pt x="5396" y="590"/>
                    <a:pt x="3246" y="675"/>
                  </a:cubicBezTo>
                  <a:cubicBezTo>
                    <a:pt x="3246" y="1054"/>
                    <a:pt x="3014" y="1328"/>
                    <a:pt x="2846" y="1644"/>
                  </a:cubicBezTo>
                  <a:cubicBezTo>
                    <a:pt x="1982" y="3098"/>
                    <a:pt x="1117" y="4574"/>
                    <a:pt x="211" y="6028"/>
                  </a:cubicBezTo>
                  <a:cubicBezTo>
                    <a:pt x="0" y="6365"/>
                    <a:pt x="43" y="6555"/>
                    <a:pt x="274" y="6871"/>
                  </a:cubicBezTo>
                  <a:cubicBezTo>
                    <a:pt x="1307" y="8199"/>
                    <a:pt x="2277" y="9590"/>
                    <a:pt x="3309" y="10917"/>
                  </a:cubicBezTo>
                  <a:cubicBezTo>
                    <a:pt x="3731" y="11444"/>
                    <a:pt x="3773" y="11866"/>
                    <a:pt x="3373" y="12477"/>
                  </a:cubicBezTo>
                  <a:cubicBezTo>
                    <a:pt x="2487" y="13805"/>
                    <a:pt x="1729" y="15238"/>
                    <a:pt x="864" y="16566"/>
                  </a:cubicBezTo>
                  <a:cubicBezTo>
                    <a:pt x="506" y="17072"/>
                    <a:pt x="654" y="17388"/>
                    <a:pt x="970" y="17809"/>
                  </a:cubicBezTo>
                  <a:cubicBezTo>
                    <a:pt x="2003" y="19179"/>
                    <a:pt x="3014" y="20591"/>
                    <a:pt x="4047" y="21982"/>
                  </a:cubicBezTo>
                  <a:cubicBezTo>
                    <a:pt x="4279" y="22214"/>
                    <a:pt x="4300" y="22572"/>
                    <a:pt x="4089" y="22846"/>
                  </a:cubicBezTo>
                  <a:cubicBezTo>
                    <a:pt x="3162" y="24364"/>
                    <a:pt x="2319" y="25902"/>
                    <a:pt x="1349" y="27399"/>
                  </a:cubicBezTo>
                  <a:cubicBezTo>
                    <a:pt x="1054" y="27884"/>
                    <a:pt x="1138" y="28158"/>
                    <a:pt x="1434" y="28537"/>
                  </a:cubicBezTo>
                  <a:cubicBezTo>
                    <a:pt x="2508" y="29991"/>
                    <a:pt x="3520" y="31445"/>
                    <a:pt x="4574" y="32921"/>
                  </a:cubicBezTo>
                  <a:cubicBezTo>
                    <a:pt x="4680" y="32922"/>
                    <a:pt x="4787" y="32922"/>
                    <a:pt x="4893" y="32922"/>
                  </a:cubicBezTo>
                  <a:cubicBezTo>
                    <a:pt x="6829" y="32922"/>
                    <a:pt x="8747" y="32748"/>
                    <a:pt x="10665" y="32668"/>
                  </a:cubicBezTo>
                  <a:cubicBezTo>
                    <a:pt x="13552" y="32563"/>
                    <a:pt x="16440" y="32436"/>
                    <a:pt x="19327" y="32246"/>
                  </a:cubicBezTo>
                  <a:cubicBezTo>
                    <a:pt x="18168" y="30645"/>
                    <a:pt x="17051" y="29043"/>
                    <a:pt x="15871" y="27462"/>
                  </a:cubicBezTo>
                  <a:cubicBezTo>
                    <a:pt x="15639" y="27230"/>
                    <a:pt x="15639" y="26851"/>
                    <a:pt x="15829" y="26598"/>
                  </a:cubicBezTo>
                  <a:cubicBezTo>
                    <a:pt x="16777" y="25059"/>
                    <a:pt x="17662" y="23500"/>
                    <a:pt x="18632" y="21982"/>
                  </a:cubicBezTo>
                  <a:cubicBezTo>
                    <a:pt x="18863" y="21687"/>
                    <a:pt x="18842" y="21266"/>
                    <a:pt x="18568" y="21013"/>
                  </a:cubicBezTo>
                  <a:cubicBezTo>
                    <a:pt x="17494" y="19622"/>
                    <a:pt x="16482" y="18210"/>
                    <a:pt x="15428" y="16819"/>
                  </a:cubicBezTo>
                  <a:cubicBezTo>
                    <a:pt x="15175" y="16482"/>
                    <a:pt x="15091" y="16208"/>
                    <a:pt x="15344" y="15765"/>
                  </a:cubicBezTo>
                  <a:cubicBezTo>
                    <a:pt x="16292" y="14311"/>
                    <a:pt x="17156" y="12793"/>
                    <a:pt x="18063" y="11297"/>
                  </a:cubicBezTo>
                  <a:cubicBezTo>
                    <a:pt x="18294" y="10939"/>
                    <a:pt x="18337" y="10686"/>
                    <a:pt x="18042" y="10306"/>
                  </a:cubicBezTo>
                  <a:cubicBezTo>
                    <a:pt x="17177" y="9210"/>
                    <a:pt x="16377" y="8072"/>
                    <a:pt x="15533" y="6955"/>
                  </a:cubicBezTo>
                  <a:cubicBezTo>
                    <a:pt x="14480" y="5564"/>
                    <a:pt x="14501" y="5585"/>
                    <a:pt x="15386" y="4089"/>
                  </a:cubicBezTo>
                  <a:cubicBezTo>
                    <a:pt x="16187" y="2740"/>
                    <a:pt x="17093" y="1454"/>
                    <a:pt x="17746" y="21"/>
                  </a:cubicBezTo>
                  <a:cubicBezTo>
                    <a:pt x="17451" y="21"/>
                    <a:pt x="17156" y="0"/>
                    <a:pt x="16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0"/>
            <p:cNvSpPr/>
            <p:nvPr/>
          </p:nvSpPr>
          <p:spPr>
            <a:xfrm>
              <a:off x="3667164" y="5334133"/>
              <a:ext cx="327952" cy="611960"/>
            </a:xfrm>
            <a:custGeom>
              <a:avLst/>
              <a:gdLst/>
              <a:ahLst/>
              <a:cxnLst/>
              <a:rect l="l" t="t" r="r" b="b"/>
              <a:pathLst>
                <a:path w="17620" h="32879" extrusionOk="0">
                  <a:moveTo>
                    <a:pt x="16039" y="0"/>
                  </a:moveTo>
                  <a:lnTo>
                    <a:pt x="16039" y="0"/>
                  </a:lnTo>
                  <a:cubicBezTo>
                    <a:pt x="14479" y="85"/>
                    <a:pt x="12941" y="169"/>
                    <a:pt x="11381" y="232"/>
                  </a:cubicBezTo>
                  <a:cubicBezTo>
                    <a:pt x="8789" y="338"/>
                    <a:pt x="6217" y="422"/>
                    <a:pt x="3625" y="527"/>
                  </a:cubicBezTo>
                  <a:cubicBezTo>
                    <a:pt x="3456" y="548"/>
                    <a:pt x="3288" y="591"/>
                    <a:pt x="3119" y="633"/>
                  </a:cubicBezTo>
                  <a:cubicBezTo>
                    <a:pt x="2255" y="2361"/>
                    <a:pt x="1222" y="3984"/>
                    <a:pt x="232" y="5649"/>
                  </a:cubicBezTo>
                  <a:cubicBezTo>
                    <a:pt x="0" y="5944"/>
                    <a:pt x="42" y="6365"/>
                    <a:pt x="316" y="6618"/>
                  </a:cubicBezTo>
                  <a:cubicBezTo>
                    <a:pt x="1349" y="8030"/>
                    <a:pt x="2339" y="9464"/>
                    <a:pt x="3393" y="10855"/>
                  </a:cubicBezTo>
                  <a:cubicBezTo>
                    <a:pt x="3688" y="11171"/>
                    <a:pt x="3688" y="11655"/>
                    <a:pt x="3414" y="11972"/>
                  </a:cubicBezTo>
                  <a:cubicBezTo>
                    <a:pt x="2508" y="13447"/>
                    <a:pt x="1644" y="14943"/>
                    <a:pt x="738" y="16398"/>
                  </a:cubicBezTo>
                  <a:cubicBezTo>
                    <a:pt x="527" y="16672"/>
                    <a:pt x="548" y="17072"/>
                    <a:pt x="780" y="17325"/>
                  </a:cubicBezTo>
                  <a:cubicBezTo>
                    <a:pt x="1834" y="18758"/>
                    <a:pt x="2845" y="20212"/>
                    <a:pt x="3899" y="21624"/>
                  </a:cubicBezTo>
                  <a:cubicBezTo>
                    <a:pt x="4152" y="21877"/>
                    <a:pt x="4194" y="22278"/>
                    <a:pt x="3983" y="22573"/>
                  </a:cubicBezTo>
                  <a:cubicBezTo>
                    <a:pt x="3204" y="23901"/>
                    <a:pt x="2403" y="25249"/>
                    <a:pt x="1623" y="26577"/>
                  </a:cubicBezTo>
                  <a:cubicBezTo>
                    <a:pt x="948" y="27673"/>
                    <a:pt x="970" y="27652"/>
                    <a:pt x="1749" y="28706"/>
                  </a:cubicBezTo>
                  <a:cubicBezTo>
                    <a:pt x="2740" y="30097"/>
                    <a:pt x="3709" y="31488"/>
                    <a:pt x="4700" y="32879"/>
                  </a:cubicBezTo>
                  <a:cubicBezTo>
                    <a:pt x="6239" y="32816"/>
                    <a:pt x="7756" y="32710"/>
                    <a:pt x="9295" y="32668"/>
                  </a:cubicBezTo>
                  <a:cubicBezTo>
                    <a:pt x="12077" y="32563"/>
                    <a:pt x="14838" y="32436"/>
                    <a:pt x="17620" y="32247"/>
                  </a:cubicBezTo>
                  <a:cubicBezTo>
                    <a:pt x="16460" y="30666"/>
                    <a:pt x="15343" y="29085"/>
                    <a:pt x="14163" y="27526"/>
                  </a:cubicBezTo>
                  <a:cubicBezTo>
                    <a:pt x="13910" y="27188"/>
                    <a:pt x="13868" y="26957"/>
                    <a:pt x="14100" y="26556"/>
                  </a:cubicBezTo>
                  <a:cubicBezTo>
                    <a:pt x="15027" y="25081"/>
                    <a:pt x="15870" y="23584"/>
                    <a:pt x="16777" y="22109"/>
                  </a:cubicBezTo>
                  <a:cubicBezTo>
                    <a:pt x="17072" y="21645"/>
                    <a:pt x="17072" y="21329"/>
                    <a:pt x="16734" y="20887"/>
                  </a:cubicBezTo>
                  <a:cubicBezTo>
                    <a:pt x="15702" y="19538"/>
                    <a:pt x="14711" y="18147"/>
                    <a:pt x="13678" y="16777"/>
                  </a:cubicBezTo>
                  <a:cubicBezTo>
                    <a:pt x="13447" y="16461"/>
                    <a:pt x="13362" y="16208"/>
                    <a:pt x="13615" y="15786"/>
                  </a:cubicBezTo>
                  <a:cubicBezTo>
                    <a:pt x="14564" y="14311"/>
                    <a:pt x="15428" y="12794"/>
                    <a:pt x="16355" y="11297"/>
                  </a:cubicBezTo>
                  <a:cubicBezTo>
                    <a:pt x="16566" y="10918"/>
                    <a:pt x="16629" y="10665"/>
                    <a:pt x="16313" y="10264"/>
                  </a:cubicBezTo>
                  <a:cubicBezTo>
                    <a:pt x="15449" y="9168"/>
                    <a:pt x="14648" y="8009"/>
                    <a:pt x="13784" y="6892"/>
                  </a:cubicBezTo>
                  <a:cubicBezTo>
                    <a:pt x="12772" y="5543"/>
                    <a:pt x="12793" y="5564"/>
                    <a:pt x="13678" y="4089"/>
                  </a:cubicBezTo>
                  <a:cubicBezTo>
                    <a:pt x="14479" y="2740"/>
                    <a:pt x="15386" y="1434"/>
                    <a:pt x="16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0"/>
            <p:cNvSpPr/>
            <p:nvPr/>
          </p:nvSpPr>
          <p:spPr>
            <a:xfrm>
              <a:off x="4722716" y="5282747"/>
              <a:ext cx="332289" cy="612444"/>
            </a:xfrm>
            <a:custGeom>
              <a:avLst/>
              <a:gdLst/>
              <a:ahLst/>
              <a:cxnLst/>
              <a:rect l="l" t="t" r="r" b="b"/>
              <a:pathLst>
                <a:path w="17853" h="32905" extrusionOk="0">
                  <a:moveTo>
                    <a:pt x="16377" y="0"/>
                  </a:moveTo>
                  <a:lnTo>
                    <a:pt x="3057" y="654"/>
                  </a:lnTo>
                  <a:cubicBezTo>
                    <a:pt x="2108" y="2277"/>
                    <a:pt x="1181" y="3878"/>
                    <a:pt x="233" y="5480"/>
                  </a:cubicBezTo>
                  <a:cubicBezTo>
                    <a:pt x="1" y="5775"/>
                    <a:pt x="22" y="6197"/>
                    <a:pt x="254" y="6492"/>
                  </a:cubicBezTo>
                  <a:cubicBezTo>
                    <a:pt x="1308" y="7904"/>
                    <a:pt x="2298" y="9337"/>
                    <a:pt x="3373" y="10728"/>
                  </a:cubicBezTo>
                  <a:cubicBezTo>
                    <a:pt x="3689" y="11129"/>
                    <a:pt x="3626" y="11381"/>
                    <a:pt x="3394" y="11761"/>
                  </a:cubicBezTo>
                  <a:cubicBezTo>
                    <a:pt x="2530" y="13236"/>
                    <a:pt x="1687" y="14711"/>
                    <a:pt x="781" y="16166"/>
                  </a:cubicBezTo>
                  <a:cubicBezTo>
                    <a:pt x="507" y="16503"/>
                    <a:pt x="528" y="16967"/>
                    <a:pt x="823" y="17283"/>
                  </a:cubicBezTo>
                  <a:cubicBezTo>
                    <a:pt x="1856" y="18653"/>
                    <a:pt x="2846" y="20065"/>
                    <a:pt x="3900" y="21456"/>
                  </a:cubicBezTo>
                  <a:cubicBezTo>
                    <a:pt x="4174" y="21709"/>
                    <a:pt x="4195" y="22151"/>
                    <a:pt x="3963" y="22446"/>
                  </a:cubicBezTo>
                  <a:cubicBezTo>
                    <a:pt x="3036" y="23964"/>
                    <a:pt x="2130" y="25523"/>
                    <a:pt x="1223" y="27062"/>
                  </a:cubicBezTo>
                  <a:cubicBezTo>
                    <a:pt x="1013" y="27315"/>
                    <a:pt x="1034" y="27673"/>
                    <a:pt x="1265" y="27905"/>
                  </a:cubicBezTo>
                  <a:cubicBezTo>
                    <a:pt x="1666" y="28411"/>
                    <a:pt x="2045" y="28917"/>
                    <a:pt x="2382" y="29444"/>
                  </a:cubicBezTo>
                  <a:cubicBezTo>
                    <a:pt x="3183" y="30603"/>
                    <a:pt x="4132" y="31635"/>
                    <a:pt x="4764" y="32900"/>
                  </a:cubicBezTo>
                  <a:cubicBezTo>
                    <a:pt x="4877" y="32903"/>
                    <a:pt x="4990" y="32904"/>
                    <a:pt x="5104" y="32904"/>
                  </a:cubicBezTo>
                  <a:cubicBezTo>
                    <a:pt x="5839" y="32904"/>
                    <a:pt x="6587" y="32849"/>
                    <a:pt x="7335" y="32795"/>
                  </a:cubicBezTo>
                  <a:cubicBezTo>
                    <a:pt x="9822" y="32668"/>
                    <a:pt x="12330" y="32626"/>
                    <a:pt x="14817" y="32479"/>
                  </a:cubicBezTo>
                  <a:cubicBezTo>
                    <a:pt x="15808" y="32415"/>
                    <a:pt x="16820" y="32415"/>
                    <a:pt x="17852" y="32331"/>
                  </a:cubicBezTo>
                  <a:cubicBezTo>
                    <a:pt x="17705" y="32057"/>
                    <a:pt x="17452" y="31973"/>
                    <a:pt x="17262" y="31846"/>
                  </a:cubicBezTo>
                  <a:cubicBezTo>
                    <a:pt x="15787" y="30835"/>
                    <a:pt x="14290" y="29823"/>
                    <a:pt x="12794" y="28811"/>
                  </a:cubicBezTo>
                  <a:cubicBezTo>
                    <a:pt x="12499" y="28622"/>
                    <a:pt x="12351" y="28495"/>
                    <a:pt x="12710" y="28200"/>
                  </a:cubicBezTo>
                  <a:cubicBezTo>
                    <a:pt x="14143" y="27041"/>
                    <a:pt x="15576" y="25819"/>
                    <a:pt x="17051" y="24680"/>
                  </a:cubicBezTo>
                  <a:cubicBezTo>
                    <a:pt x="17578" y="24280"/>
                    <a:pt x="17431" y="24132"/>
                    <a:pt x="16988" y="23837"/>
                  </a:cubicBezTo>
                  <a:cubicBezTo>
                    <a:pt x="15323" y="22741"/>
                    <a:pt x="13679" y="21603"/>
                    <a:pt x="11993" y="20465"/>
                  </a:cubicBezTo>
                  <a:cubicBezTo>
                    <a:pt x="12183" y="20297"/>
                    <a:pt x="12309" y="20170"/>
                    <a:pt x="12478" y="20044"/>
                  </a:cubicBezTo>
                  <a:cubicBezTo>
                    <a:pt x="13827" y="18906"/>
                    <a:pt x="15218" y="17789"/>
                    <a:pt x="16567" y="16650"/>
                  </a:cubicBezTo>
                  <a:cubicBezTo>
                    <a:pt x="17136" y="16187"/>
                    <a:pt x="17136" y="16124"/>
                    <a:pt x="16525" y="15723"/>
                  </a:cubicBezTo>
                  <a:lnTo>
                    <a:pt x="12225" y="12794"/>
                  </a:lnTo>
                  <a:cubicBezTo>
                    <a:pt x="11593" y="12372"/>
                    <a:pt x="11572" y="12351"/>
                    <a:pt x="12183" y="11845"/>
                  </a:cubicBezTo>
                  <a:cubicBezTo>
                    <a:pt x="13532" y="10728"/>
                    <a:pt x="14881" y="9611"/>
                    <a:pt x="16251" y="8536"/>
                  </a:cubicBezTo>
                  <a:cubicBezTo>
                    <a:pt x="16756" y="8157"/>
                    <a:pt x="16672" y="7988"/>
                    <a:pt x="16208" y="7672"/>
                  </a:cubicBezTo>
                  <a:cubicBezTo>
                    <a:pt x="14691" y="6682"/>
                    <a:pt x="13195" y="5628"/>
                    <a:pt x="11698" y="4616"/>
                  </a:cubicBezTo>
                  <a:cubicBezTo>
                    <a:pt x="11340" y="4384"/>
                    <a:pt x="11319" y="4195"/>
                    <a:pt x="11656" y="3942"/>
                  </a:cubicBezTo>
                  <a:cubicBezTo>
                    <a:pt x="12351" y="3373"/>
                    <a:pt x="13026" y="2783"/>
                    <a:pt x="13721" y="2213"/>
                  </a:cubicBezTo>
                  <a:lnTo>
                    <a:pt x="163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0"/>
            <p:cNvSpPr/>
            <p:nvPr/>
          </p:nvSpPr>
          <p:spPr>
            <a:xfrm>
              <a:off x="2628456" y="5385091"/>
              <a:ext cx="307572" cy="614361"/>
            </a:xfrm>
            <a:custGeom>
              <a:avLst/>
              <a:gdLst/>
              <a:ahLst/>
              <a:cxnLst/>
              <a:rect l="l" t="t" r="r" b="b"/>
              <a:pathLst>
                <a:path w="16525" h="33008" extrusionOk="0">
                  <a:moveTo>
                    <a:pt x="14860" y="0"/>
                  </a:moveTo>
                  <a:cubicBezTo>
                    <a:pt x="13036" y="0"/>
                    <a:pt x="11227" y="156"/>
                    <a:pt x="9400" y="255"/>
                  </a:cubicBezTo>
                  <a:cubicBezTo>
                    <a:pt x="7061" y="382"/>
                    <a:pt x="4722" y="424"/>
                    <a:pt x="2382" y="571"/>
                  </a:cubicBezTo>
                  <a:cubicBezTo>
                    <a:pt x="1644" y="635"/>
                    <a:pt x="886" y="614"/>
                    <a:pt x="0" y="740"/>
                  </a:cubicBezTo>
                  <a:cubicBezTo>
                    <a:pt x="1771" y="1941"/>
                    <a:pt x="3415" y="3058"/>
                    <a:pt x="5080" y="4154"/>
                  </a:cubicBezTo>
                  <a:cubicBezTo>
                    <a:pt x="5417" y="4386"/>
                    <a:pt x="5459" y="4513"/>
                    <a:pt x="5122" y="4765"/>
                  </a:cubicBezTo>
                  <a:cubicBezTo>
                    <a:pt x="3668" y="5946"/>
                    <a:pt x="2256" y="7147"/>
                    <a:pt x="801" y="8306"/>
                  </a:cubicBezTo>
                  <a:cubicBezTo>
                    <a:pt x="359" y="8665"/>
                    <a:pt x="422" y="8833"/>
                    <a:pt x="843" y="9107"/>
                  </a:cubicBezTo>
                  <a:cubicBezTo>
                    <a:pt x="2298" y="10077"/>
                    <a:pt x="3752" y="11088"/>
                    <a:pt x="5206" y="12058"/>
                  </a:cubicBezTo>
                  <a:cubicBezTo>
                    <a:pt x="5860" y="12500"/>
                    <a:pt x="5881" y="12500"/>
                    <a:pt x="5291" y="13006"/>
                  </a:cubicBezTo>
                  <a:cubicBezTo>
                    <a:pt x="5122" y="13154"/>
                    <a:pt x="4932" y="13322"/>
                    <a:pt x="4743" y="13470"/>
                  </a:cubicBezTo>
                  <a:lnTo>
                    <a:pt x="696" y="16800"/>
                  </a:lnTo>
                  <a:cubicBezTo>
                    <a:pt x="928" y="16968"/>
                    <a:pt x="1139" y="17116"/>
                    <a:pt x="1328" y="17242"/>
                  </a:cubicBezTo>
                  <a:cubicBezTo>
                    <a:pt x="2825" y="18254"/>
                    <a:pt x="4300" y="19287"/>
                    <a:pt x="5796" y="20256"/>
                  </a:cubicBezTo>
                  <a:cubicBezTo>
                    <a:pt x="6239" y="20551"/>
                    <a:pt x="6218" y="20720"/>
                    <a:pt x="5839" y="21015"/>
                  </a:cubicBezTo>
                  <a:cubicBezTo>
                    <a:pt x="4426" y="22153"/>
                    <a:pt x="3056" y="23354"/>
                    <a:pt x="1623" y="24493"/>
                  </a:cubicBezTo>
                  <a:cubicBezTo>
                    <a:pt x="1181" y="24851"/>
                    <a:pt x="1181" y="25019"/>
                    <a:pt x="1665" y="25336"/>
                  </a:cubicBezTo>
                  <a:cubicBezTo>
                    <a:pt x="3183" y="26326"/>
                    <a:pt x="4679" y="27359"/>
                    <a:pt x="6197" y="28349"/>
                  </a:cubicBezTo>
                  <a:cubicBezTo>
                    <a:pt x="6555" y="28581"/>
                    <a:pt x="6703" y="28708"/>
                    <a:pt x="6281" y="29045"/>
                  </a:cubicBezTo>
                  <a:cubicBezTo>
                    <a:pt x="5522" y="29614"/>
                    <a:pt x="4806" y="30225"/>
                    <a:pt x="4110" y="30836"/>
                  </a:cubicBezTo>
                  <a:cubicBezTo>
                    <a:pt x="3330" y="31511"/>
                    <a:pt x="2487" y="32080"/>
                    <a:pt x="1792" y="32818"/>
                  </a:cubicBezTo>
                  <a:cubicBezTo>
                    <a:pt x="1813" y="32881"/>
                    <a:pt x="1834" y="32944"/>
                    <a:pt x="1855" y="33007"/>
                  </a:cubicBezTo>
                  <a:lnTo>
                    <a:pt x="16524" y="32249"/>
                  </a:lnTo>
                  <a:cubicBezTo>
                    <a:pt x="16419" y="32059"/>
                    <a:pt x="16313" y="31869"/>
                    <a:pt x="16187" y="31701"/>
                  </a:cubicBezTo>
                  <a:cubicBezTo>
                    <a:pt x="15217" y="30352"/>
                    <a:pt x="14248" y="28982"/>
                    <a:pt x="13257" y="27654"/>
                  </a:cubicBezTo>
                  <a:cubicBezTo>
                    <a:pt x="13025" y="27443"/>
                    <a:pt x="13004" y="27085"/>
                    <a:pt x="13173" y="26832"/>
                  </a:cubicBezTo>
                  <a:cubicBezTo>
                    <a:pt x="14121" y="25293"/>
                    <a:pt x="15007" y="23734"/>
                    <a:pt x="15934" y="22216"/>
                  </a:cubicBezTo>
                  <a:cubicBezTo>
                    <a:pt x="16166" y="21921"/>
                    <a:pt x="16166" y="21500"/>
                    <a:pt x="15913" y="21205"/>
                  </a:cubicBezTo>
                  <a:cubicBezTo>
                    <a:pt x="14859" y="19750"/>
                    <a:pt x="13805" y="18296"/>
                    <a:pt x="12752" y="16863"/>
                  </a:cubicBezTo>
                  <a:cubicBezTo>
                    <a:pt x="12520" y="16631"/>
                    <a:pt x="12499" y="16252"/>
                    <a:pt x="12688" y="15999"/>
                  </a:cubicBezTo>
                  <a:cubicBezTo>
                    <a:pt x="13658" y="14439"/>
                    <a:pt x="14543" y="12859"/>
                    <a:pt x="15491" y="11299"/>
                  </a:cubicBezTo>
                  <a:cubicBezTo>
                    <a:pt x="15681" y="11088"/>
                    <a:pt x="15660" y="10751"/>
                    <a:pt x="15449" y="10561"/>
                  </a:cubicBezTo>
                  <a:cubicBezTo>
                    <a:pt x="14353" y="9107"/>
                    <a:pt x="13299" y="7632"/>
                    <a:pt x="12225" y="6178"/>
                  </a:cubicBezTo>
                  <a:cubicBezTo>
                    <a:pt x="11972" y="5904"/>
                    <a:pt x="11972" y="5503"/>
                    <a:pt x="12182" y="5229"/>
                  </a:cubicBezTo>
                  <a:cubicBezTo>
                    <a:pt x="12583" y="4618"/>
                    <a:pt x="12962" y="4007"/>
                    <a:pt x="13299" y="3374"/>
                  </a:cubicBezTo>
                  <a:cubicBezTo>
                    <a:pt x="13932" y="2236"/>
                    <a:pt x="14691" y="1204"/>
                    <a:pt x="15196" y="2"/>
                  </a:cubicBezTo>
                  <a:cubicBezTo>
                    <a:pt x="15084" y="1"/>
                    <a:pt x="14972" y="0"/>
                    <a:pt x="14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50"/>
          <p:cNvGrpSpPr/>
          <p:nvPr/>
        </p:nvGrpSpPr>
        <p:grpSpPr>
          <a:xfrm>
            <a:off x="8125005" y="1380284"/>
            <a:ext cx="1693701" cy="857873"/>
            <a:chOff x="0" y="6078527"/>
            <a:chExt cx="2501774" cy="1267169"/>
          </a:xfrm>
        </p:grpSpPr>
        <p:sp>
          <p:nvSpPr>
            <p:cNvPr id="1938" name="Google Shape;1938;p50"/>
            <p:cNvSpPr/>
            <p:nvPr/>
          </p:nvSpPr>
          <p:spPr>
            <a:xfrm>
              <a:off x="0" y="6078527"/>
              <a:ext cx="2501774" cy="1267169"/>
            </a:xfrm>
            <a:custGeom>
              <a:avLst/>
              <a:gdLst/>
              <a:ahLst/>
              <a:cxnLst/>
              <a:rect l="l" t="t" r="r" b="b"/>
              <a:pathLst>
                <a:path w="136448" h="69112" extrusionOk="0">
                  <a:moveTo>
                    <a:pt x="124307" y="3227"/>
                  </a:moveTo>
                  <a:lnTo>
                    <a:pt x="124307" y="3227"/>
                  </a:lnTo>
                  <a:cubicBezTo>
                    <a:pt x="123991" y="3965"/>
                    <a:pt x="123443" y="4450"/>
                    <a:pt x="123022" y="4998"/>
                  </a:cubicBezTo>
                  <a:cubicBezTo>
                    <a:pt x="122242" y="6051"/>
                    <a:pt x="121420" y="7084"/>
                    <a:pt x="120619" y="8117"/>
                  </a:cubicBezTo>
                  <a:cubicBezTo>
                    <a:pt x="120577" y="8201"/>
                    <a:pt x="120556" y="8264"/>
                    <a:pt x="120535" y="8349"/>
                  </a:cubicBezTo>
                  <a:cubicBezTo>
                    <a:pt x="122347" y="9065"/>
                    <a:pt x="124139" y="9803"/>
                    <a:pt x="125951" y="10498"/>
                  </a:cubicBezTo>
                  <a:cubicBezTo>
                    <a:pt x="126457" y="10688"/>
                    <a:pt x="126394" y="10899"/>
                    <a:pt x="126141" y="11236"/>
                  </a:cubicBezTo>
                  <a:cubicBezTo>
                    <a:pt x="125108" y="12543"/>
                    <a:pt x="124076" y="13828"/>
                    <a:pt x="123043" y="15135"/>
                  </a:cubicBezTo>
                  <a:cubicBezTo>
                    <a:pt x="122853" y="15388"/>
                    <a:pt x="122685" y="15641"/>
                    <a:pt x="122495" y="15873"/>
                  </a:cubicBezTo>
                  <a:lnTo>
                    <a:pt x="128544" y="18339"/>
                  </a:lnTo>
                  <a:cubicBezTo>
                    <a:pt x="127701" y="19392"/>
                    <a:pt x="126858" y="20446"/>
                    <a:pt x="126078" y="21500"/>
                  </a:cubicBezTo>
                  <a:cubicBezTo>
                    <a:pt x="125572" y="22153"/>
                    <a:pt x="124940" y="22722"/>
                    <a:pt x="124645" y="23523"/>
                  </a:cubicBezTo>
                  <a:cubicBezTo>
                    <a:pt x="126457" y="24261"/>
                    <a:pt x="128270" y="24999"/>
                    <a:pt x="130103" y="25736"/>
                  </a:cubicBezTo>
                  <a:cubicBezTo>
                    <a:pt x="130504" y="25884"/>
                    <a:pt x="130567" y="26031"/>
                    <a:pt x="130272" y="26411"/>
                  </a:cubicBezTo>
                  <a:cubicBezTo>
                    <a:pt x="129029" y="27928"/>
                    <a:pt x="127827" y="29488"/>
                    <a:pt x="126605" y="31026"/>
                  </a:cubicBezTo>
                  <a:cubicBezTo>
                    <a:pt x="127827" y="31701"/>
                    <a:pt x="129155" y="32080"/>
                    <a:pt x="130420" y="32628"/>
                  </a:cubicBezTo>
                  <a:cubicBezTo>
                    <a:pt x="131052" y="32923"/>
                    <a:pt x="131747" y="33092"/>
                    <a:pt x="132485" y="33555"/>
                  </a:cubicBezTo>
                  <a:lnTo>
                    <a:pt x="11466" y="65970"/>
                  </a:lnTo>
                  <a:cubicBezTo>
                    <a:pt x="12414" y="64748"/>
                    <a:pt x="13278" y="63673"/>
                    <a:pt x="14100" y="62577"/>
                  </a:cubicBezTo>
                  <a:cubicBezTo>
                    <a:pt x="14543" y="61987"/>
                    <a:pt x="15112" y="61481"/>
                    <a:pt x="15428" y="60786"/>
                  </a:cubicBezTo>
                  <a:cubicBezTo>
                    <a:pt x="13721" y="60111"/>
                    <a:pt x="12014" y="59437"/>
                    <a:pt x="10307" y="58741"/>
                  </a:cubicBezTo>
                  <a:cubicBezTo>
                    <a:pt x="9400" y="58383"/>
                    <a:pt x="9400" y="58383"/>
                    <a:pt x="10012" y="57603"/>
                  </a:cubicBezTo>
                  <a:cubicBezTo>
                    <a:pt x="11108" y="56170"/>
                    <a:pt x="12225" y="54737"/>
                    <a:pt x="13342" y="53304"/>
                  </a:cubicBezTo>
                  <a:cubicBezTo>
                    <a:pt x="12899" y="52840"/>
                    <a:pt x="12267" y="52756"/>
                    <a:pt x="11698" y="52524"/>
                  </a:cubicBezTo>
                  <a:cubicBezTo>
                    <a:pt x="10454" y="51997"/>
                    <a:pt x="9211" y="51470"/>
                    <a:pt x="7925" y="51006"/>
                  </a:cubicBezTo>
                  <a:cubicBezTo>
                    <a:pt x="7440" y="50838"/>
                    <a:pt x="7419" y="50669"/>
                    <a:pt x="7714" y="50311"/>
                  </a:cubicBezTo>
                  <a:cubicBezTo>
                    <a:pt x="8789" y="48962"/>
                    <a:pt x="9864" y="47613"/>
                    <a:pt x="10939" y="46243"/>
                  </a:cubicBezTo>
                  <a:cubicBezTo>
                    <a:pt x="11087" y="46075"/>
                    <a:pt x="11213" y="45864"/>
                    <a:pt x="11339" y="45653"/>
                  </a:cubicBezTo>
                  <a:cubicBezTo>
                    <a:pt x="9674" y="44852"/>
                    <a:pt x="7925" y="44262"/>
                    <a:pt x="6239" y="43545"/>
                  </a:cubicBezTo>
                  <a:cubicBezTo>
                    <a:pt x="5312" y="43166"/>
                    <a:pt x="5333" y="43187"/>
                    <a:pt x="5944" y="42407"/>
                  </a:cubicBezTo>
                  <a:cubicBezTo>
                    <a:pt x="7103" y="40953"/>
                    <a:pt x="8305" y="39541"/>
                    <a:pt x="9358" y="38002"/>
                  </a:cubicBezTo>
                  <a:lnTo>
                    <a:pt x="3541" y="35705"/>
                  </a:lnTo>
                  <a:lnTo>
                    <a:pt x="3562" y="35558"/>
                  </a:lnTo>
                  <a:lnTo>
                    <a:pt x="7946" y="34377"/>
                  </a:lnTo>
                  <a:cubicBezTo>
                    <a:pt x="13995" y="32755"/>
                    <a:pt x="20044" y="31132"/>
                    <a:pt x="26114" y="29509"/>
                  </a:cubicBezTo>
                  <a:cubicBezTo>
                    <a:pt x="34460" y="27275"/>
                    <a:pt x="42806" y="25062"/>
                    <a:pt x="51152" y="22828"/>
                  </a:cubicBezTo>
                  <a:cubicBezTo>
                    <a:pt x="57180" y="21205"/>
                    <a:pt x="63229" y="19582"/>
                    <a:pt x="69278" y="17959"/>
                  </a:cubicBezTo>
                  <a:lnTo>
                    <a:pt x="93410" y="11510"/>
                  </a:lnTo>
                  <a:cubicBezTo>
                    <a:pt x="100133" y="9719"/>
                    <a:pt x="106856" y="7906"/>
                    <a:pt x="113559" y="6093"/>
                  </a:cubicBezTo>
                  <a:cubicBezTo>
                    <a:pt x="117036" y="5166"/>
                    <a:pt x="120493" y="4239"/>
                    <a:pt x="123949" y="3290"/>
                  </a:cubicBezTo>
                  <a:cubicBezTo>
                    <a:pt x="124034" y="3269"/>
                    <a:pt x="124118" y="3269"/>
                    <a:pt x="124307" y="3227"/>
                  </a:cubicBezTo>
                  <a:close/>
                  <a:moveTo>
                    <a:pt x="124677" y="1"/>
                  </a:moveTo>
                  <a:cubicBezTo>
                    <a:pt x="124482" y="1"/>
                    <a:pt x="124281" y="22"/>
                    <a:pt x="124076" y="66"/>
                  </a:cubicBezTo>
                  <a:cubicBezTo>
                    <a:pt x="120893" y="740"/>
                    <a:pt x="117795" y="1689"/>
                    <a:pt x="114676" y="2532"/>
                  </a:cubicBezTo>
                  <a:cubicBezTo>
                    <a:pt x="106941" y="4576"/>
                    <a:pt x="99206" y="6641"/>
                    <a:pt x="91471" y="8728"/>
                  </a:cubicBezTo>
                  <a:cubicBezTo>
                    <a:pt x="84453" y="10625"/>
                    <a:pt x="77413" y="12501"/>
                    <a:pt x="70374" y="14397"/>
                  </a:cubicBezTo>
                  <a:cubicBezTo>
                    <a:pt x="64620" y="15936"/>
                    <a:pt x="58866" y="17453"/>
                    <a:pt x="53133" y="18992"/>
                  </a:cubicBezTo>
                  <a:lnTo>
                    <a:pt x="29107" y="25420"/>
                  </a:lnTo>
                  <a:lnTo>
                    <a:pt x="8557" y="30921"/>
                  </a:lnTo>
                  <a:cubicBezTo>
                    <a:pt x="6597" y="31448"/>
                    <a:pt x="4616" y="31975"/>
                    <a:pt x="2656" y="32502"/>
                  </a:cubicBezTo>
                  <a:cubicBezTo>
                    <a:pt x="1223" y="32881"/>
                    <a:pt x="275" y="33893"/>
                    <a:pt x="148" y="35284"/>
                  </a:cubicBezTo>
                  <a:cubicBezTo>
                    <a:pt x="1" y="36675"/>
                    <a:pt x="738" y="37918"/>
                    <a:pt x="2108" y="38529"/>
                  </a:cubicBezTo>
                  <a:cubicBezTo>
                    <a:pt x="2677" y="38782"/>
                    <a:pt x="3246" y="38993"/>
                    <a:pt x="3815" y="39204"/>
                  </a:cubicBezTo>
                  <a:cubicBezTo>
                    <a:pt x="4216" y="39351"/>
                    <a:pt x="4237" y="39499"/>
                    <a:pt x="3963" y="39794"/>
                  </a:cubicBezTo>
                  <a:cubicBezTo>
                    <a:pt x="3562" y="40237"/>
                    <a:pt x="3183" y="40700"/>
                    <a:pt x="2867" y="41185"/>
                  </a:cubicBezTo>
                  <a:cubicBezTo>
                    <a:pt x="1855" y="42660"/>
                    <a:pt x="1855" y="44241"/>
                    <a:pt x="3267" y="45548"/>
                  </a:cubicBezTo>
                  <a:cubicBezTo>
                    <a:pt x="3984" y="46201"/>
                    <a:pt x="4911" y="46433"/>
                    <a:pt x="5775" y="46791"/>
                  </a:cubicBezTo>
                  <a:cubicBezTo>
                    <a:pt x="6218" y="46960"/>
                    <a:pt x="6218" y="47086"/>
                    <a:pt x="5944" y="47423"/>
                  </a:cubicBezTo>
                  <a:cubicBezTo>
                    <a:pt x="5501" y="47950"/>
                    <a:pt x="5101" y="48477"/>
                    <a:pt x="4722" y="49046"/>
                  </a:cubicBezTo>
                  <a:cubicBezTo>
                    <a:pt x="3900" y="50290"/>
                    <a:pt x="4068" y="51934"/>
                    <a:pt x="5143" y="52966"/>
                  </a:cubicBezTo>
                  <a:cubicBezTo>
                    <a:pt x="5902" y="53746"/>
                    <a:pt x="6935" y="53999"/>
                    <a:pt x="7904" y="54400"/>
                  </a:cubicBezTo>
                  <a:cubicBezTo>
                    <a:pt x="8220" y="54526"/>
                    <a:pt x="8368" y="54610"/>
                    <a:pt x="8073" y="54926"/>
                  </a:cubicBezTo>
                  <a:cubicBezTo>
                    <a:pt x="7714" y="55306"/>
                    <a:pt x="7440" y="55748"/>
                    <a:pt x="7082" y="56149"/>
                  </a:cubicBezTo>
                  <a:cubicBezTo>
                    <a:pt x="6007" y="57350"/>
                    <a:pt x="5944" y="59163"/>
                    <a:pt x="6956" y="60427"/>
                  </a:cubicBezTo>
                  <a:cubicBezTo>
                    <a:pt x="7525" y="61123"/>
                    <a:pt x="8347" y="61397"/>
                    <a:pt x="9148" y="61713"/>
                  </a:cubicBezTo>
                  <a:cubicBezTo>
                    <a:pt x="10328" y="62156"/>
                    <a:pt x="10328" y="62156"/>
                    <a:pt x="9590" y="63146"/>
                  </a:cubicBezTo>
                  <a:cubicBezTo>
                    <a:pt x="8979" y="63989"/>
                    <a:pt x="8157" y="64727"/>
                    <a:pt x="8305" y="65886"/>
                  </a:cubicBezTo>
                  <a:cubicBezTo>
                    <a:pt x="8177" y="67642"/>
                    <a:pt x="9651" y="69112"/>
                    <a:pt x="11449" y="69112"/>
                  </a:cubicBezTo>
                  <a:cubicBezTo>
                    <a:pt x="11722" y="69112"/>
                    <a:pt x="12004" y="69078"/>
                    <a:pt x="12288" y="69005"/>
                  </a:cubicBezTo>
                  <a:cubicBezTo>
                    <a:pt x="16377" y="67930"/>
                    <a:pt x="20465" y="66813"/>
                    <a:pt x="24575" y="65717"/>
                  </a:cubicBezTo>
                  <a:cubicBezTo>
                    <a:pt x="32310" y="63652"/>
                    <a:pt x="40045" y="61586"/>
                    <a:pt x="47780" y="59500"/>
                  </a:cubicBezTo>
                  <a:cubicBezTo>
                    <a:pt x="54820" y="57624"/>
                    <a:pt x="61859" y="55706"/>
                    <a:pt x="68898" y="53809"/>
                  </a:cubicBezTo>
                  <a:cubicBezTo>
                    <a:pt x="74294" y="52355"/>
                    <a:pt x="79668" y="50901"/>
                    <a:pt x="85064" y="49468"/>
                  </a:cubicBezTo>
                  <a:cubicBezTo>
                    <a:pt x="92757" y="47423"/>
                    <a:pt x="100449" y="45358"/>
                    <a:pt x="108142" y="43314"/>
                  </a:cubicBezTo>
                  <a:cubicBezTo>
                    <a:pt x="115013" y="41480"/>
                    <a:pt x="121905" y="39667"/>
                    <a:pt x="128755" y="37792"/>
                  </a:cubicBezTo>
                  <a:cubicBezTo>
                    <a:pt x="130462" y="37328"/>
                    <a:pt x="132190" y="36991"/>
                    <a:pt x="133855" y="36359"/>
                  </a:cubicBezTo>
                  <a:cubicBezTo>
                    <a:pt x="135899" y="35600"/>
                    <a:pt x="136447" y="32944"/>
                    <a:pt x="134972" y="31364"/>
                  </a:cubicBezTo>
                  <a:cubicBezTo>
                    <a:pt x="134213" y="30542"/>
                    <a:pt x="133223" y="30310"/>
                    <a:pt x="132274" y="29930"/>
                  </a:cubicBezTo>
                  <a:cubicBezTo>
                    <a:pt x="131768" y="29741"/>
                    <a:pt x="131726" y="29530"/>
                    <a:pt x="132085" y="29129"/>
                  </a:cubicBezTo>
                  <a:cubicBezTo>
                    <a:pt x="132464" y="28708"/>
                    <a:pt x="132822" y="28223"/>
                    <a:pt x="133202" y="27760"/>
                  </a:cubicBezTo>
                  <a:cubicBezTo>
                    <a:pt x="133981" y="26811"/>
                    <a:pt x="133876" y="24556"/>
                    <a:pt x="132928" y="23755"/>
                  </a:cubicBezTo>
                  <a:cubicBezTo>
                    <a:pt x="132042" y="23017"/>
                    <a:pt x="131031" y="22680"/>
                    <a:pt x="130040" y="22238"/>
                  </a:cubicBezTo>
                  <a:cubicBezTo>
                    <a:pt x="129724" y="22111"/>
                    <a:pt x="129577" y="22048"/>
                    <a:pt x="129872" y="21711"/>
                  </a:cubicBezTo>
                  <a:cubicBezTo>
                    <a:pt x="130272" y="21289"/>
                    <a:pt x="130630" y="20804"/>
                    <a:pt x="130989" y="20341"/>
                  </a:cubicBezTo>
                  <a:cubicBezTo>
                    <a:pt x="132295" y="18676"/>
                    <a:pt x="131895" y="16610"/>
                    <a:pt x="130061" y="15514"/>
                  </a:cubicBezTo>
                  <a:cubicBezTo>
                    <a:pt x="129450" y="15198"/>
                    <a:pt x="128797" y="14924"/>
                    <a:pt x="128143" y="14692"/>
                  </a:cubicBezTo>
                  <a:cubicBezTo>
                    <a:pt x="127764" y="14545"/>
                    <a:pt x="127574" y="14418"/>
                    <a:pt x="127954" y="14018"/>
                  </a:cubicBezTo>
                  <a:cubicBezTo>
                    <a:pt x="128333" y="13597"/>
                    <a:pt x="128691" y="13175"/>
                    <a:pt x="129007" y="12711"/>
                  </a:cubicBezTo>
                  <a:cubicBezTo>
                    <a:pt x="130251" y="11025"/>
                    <a:pt x="129829" y="9002"/>
                    <a:pt x="128017" y="7948"/>
                  </a:cubicBezTo>
                  <a:cubicBezTo>
                    <a:pt x="127406" y="7611"/>
                    <a:pt x="126752" y="7337"/>
                    <a:pt x="126099" y="7105"/>
                  </a:cubicBezTo>
                  <a:cubicBezTo>
                    <a:pt x="125762" y="6979"/>
                    <a:pt x="125551" y="6810"/>
                    <a:pt x="125909" y="6452"/>
                  </a:cubicBezTo>
                  <a:cubicBezTo>
                    <a:pt x="126162" y="6199"/>
                    <a:pt x="126394" y="5946"/>
                    <a:pt x="126584" y="5651"/>
                  </a:cubicBezTo>
                  <a:cubicBezTo>
                    <a:pt x="127216" y="4850"/>
                    <a:pt x="127722" y="4007"/>
                    <a:pt x="127659" y="2911"/>
                  </a:cubicBezTo>
                  <a:cubicBezTo>
                    <a:pt x="127564" y="1515"/>
                    <a:pt x="126339" y="1"/>
                    <a:pt x="124677" y="1"/>
                  </a:cubicBezTo>
                  <a:close/>
                </a:path>
              </a:pathLst>
            </a:custGeom>
            <a:solidFill>
              <a:schemeClr val="accent4"/>
            </a:solidFill>
            <a:ln>
              <a:noFill/>
            </a:ln>
            <a:effectLst>
              <a:outerShdw dist="66675" dir="1800000" algn="bl" rotWithShape="0">
                <a:schemeClr val="dk1">
                  <a:alpha val="8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0"/>
            <p:cNvSpPr/>
            <p:nvPr/>
          </p:nvSpPr>
          <p:spPr>
            <a:xfrm>
              <a:off x="129158" y="6370241"/>
              <a:ext cx="2231644" cy="690152"/>
            </a:xfrm>
            <a:custGeom>
              <a:avLst/>
              <a:gdLst/>
              <a:ahLst/>
              <a:cxnLst/>
              <a:rect l="l" t="t" r="r" b="b"/>
              <a:pathLst>
                <a:path w="121104" h="37432" extrusionOk="0">
                  <a:moveTo>
                    <a:pt x="115076" y="1"/>
                  </a:moveTo>
                  <a:cubicBezTo>
                    <a:pt x="112968" y="570"/>
                    <a:pt x="110861" y="1097"/>
                    <a:pt x="108732" y="1645"/>
                  </a:cubicBezTo>
                  <a:cubicBezTo>
                    <a:pt x="100407" y="3879"/>
                    <a:pt x="92061" y="6092"/>
                    <a:pt x="83715" y="8326"/>
                  </a:cubicBezTo>
                  <a:cubicBezTo>
                    <a:pt x="76991" y="10117"/>
                    <a:pt x="70289" y="11909"/>
                    <a:pt x="63566" y="13721"/>
                  </a:cubicBezTo>
                  <a:lnTo>
                    <a:pt x="41457" y="19644"/>
                  </a:lnTo>
                  <a:lnTo>
                    <a:pt x="17325" y="26114"/>
                  </a:lnTo>
                  <a:cubicBezTo>
                    <a:pt x="13089" y="27231"/>
                    <a:pt x="8873" y="28369"/>
                    <a:pt x="4658" y="29507"/>
                  </a:cubicBezTo>
                  <a:cubicBezTo>
                    <a:pt x="4405" y="29570"/>
                    <a:pt x="4152" y="29676"/>
                    <a:pt x="3920" y="29781"/>
                  </a:cubicBezTo>
                  <a:cubicBezTo>
                    <a:pt x="3773" y="29971"/>
                    <a:pt x="3668" y="30181"/>
                    <a:pt x="3520" y="30371"/>
                  </a:cubicBezTo>
                  <a:cubicBezTo>
                    <a:pt x="2445" y="31720"/>
                    <a:pt x="1370" y="33069"/>
                    <a:pt x="274" y="34418"/>
                  </a:cubicBezTo>
                  <a:cubicBezTo>
                    <a:pt x="0" y="34776"/>
                    <a:pt x="21" y="34945"/>
                    <a:pt x="506" y="35134"/>
                  </a:cubicBezTo>
                  <a:cubicBezTo>
                    <a:pt x="1771" y="35577"/>
                    <a:pt x="3035" y="36104"/>
                    <a:pt x="4279" y="36631"/>
                  </a:cubicBezTo>
                  <a:cubicBezTo>
                    <a:pt x="4827" y="36884"/>
                    <a:pt x="5459" y="36968"/>
                    <a:pt x="5902" y="37432"/>
                  </a:cubicBezTo>
                  <a:cubicBezTo>
                    <a:pt x="8136" y="36799"/>
                    <a:pt x="10370" y="36188"/>
                    <a:pt x="12625" y="35577"/>
                  </a:cubicBezTo>
                  <a:cubicBezTo>
                    <a:pt x="18948" y="33870"/>
                    <a:pt x="25292" y="32184"/>
                    <a:pt x="31615" y="30477"/>
                  </a:cubicBezTo>
                  <a:cubicBezTo>
                    <a:pt x="35724" y="29381"/>
                    <a:pt x="39834" y="28306"/>
                    <a:pt x="43923" y="27210"/>
                  </a:cubicBezTo>
                  <a:cubicBezTo>
                    <a:pt x="49824" y="25629"/>
                    <a:pt x="55705" y="24048"/>
                    <a:pt x="61606" y="22468"/>
                  </a:cubicBezTo>
                  <a:cubicBezTo>
                    <a:pt x="69952" y="20234"/>
                    <a:pt x="78298" y="18000"/>
                    <a:pt x="86644" y="15787"/>
                  </a:cubicBezTo>
                  <a:cubicBezTo>
                    <a:pt x="94021" y="13805"/>
                    <a:pt x="101398" y="11824"/>
                    <a:pt x="108774" y="9843"/>
                  </a:cubicBezTo>
                  <a:cubicBezTo>
                    <a:pt x="111409" y="9148"/>
                    <a:pt x="114043" y="8410"/>
                    <a:pt x="116678" y="7693"/>
                  </a:cubicBezTo>
                  <a:cubicBezTo>
                    <a:pt x="116846" y="7672"/>
                    <a:pt x="117015" y="7651"/>
                    <a:pt x="117205" y="7630"/>
                  </a:cubicBezTo>
                  <a:cubicBezTo>
                    <a:pt x="117500" y="6829"/>
                    <a:pt x="118132" y="6281"/>
                    <a:pt x="118638" y="5628"/>
                  </a:cubicBezTo>
                  <a:cubicBezTo>
                    <a:pt x="119439" y="4574"/>
                    <a:pt x="120261" y="3520"/>
                    <a:pt x="121104" y="2467"/>
                  </a:cubicBezTo>
                  <a:lnTo>
                    <a:pt x="115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0"/>
            <p:cNvSpPr/>
            <p:nvPr/>
          </p:nvSpPr>
          <p:spPr>
            <a:xfrm>
              <a:off x="165662" y="6510918"/>
              <a:ext cx="2232436" cy="687424"/>
            </a:xfrm>
            <a:custGeom>
              <a:avLst/>
              <a:gdLst/>
              <a:ahLst/>
              <a:cxnLst/>
              <a:rect l="l" t="t" r="r" b="b"/>
              <a:pathLst>
                <a:path w="121147" h="37284" extrusionOk="0">
                  <a:moveTo>
                    <a:pt x="115224" y="0"/>
                  </a:moveTo>
                  <a:cubicBezTo>
                    <a:pt x="115034" y="0"/>
                    <a:pt x="114865" y="42"/>
                    <a:pt x="114697" y="63"/>
                  </a:cubicBezTo>
                  <a:cubicBezTo>
                    <a:pt x="112062" y="780"/>
                    <a:pt x="109428" y="1518"/>
                    <a:pt x="106793" y="2213"/>
                  </a:cubicBezTo>
                  <a:cubicBezTo>
                    <a:pt x="99417" y="4194"/>
                    <a:pt x="92040" y="6175"/>
                    <a:pt x="84663" y="8136"/>
                  </a:cubicBezTo>
                  <a:cubicBezTo>
                    <a:pt x="76317" y="10370"/>
                    <a:pt x="67971" y="12604"/>
                    <a:pt x="59625" y="14838"/>
                  </a:cubicBezTo>
                  <a:cubicBezTo>
                    <a:pt x="53745" y="16397"/>
                    <a:pt x="47843" y="17978"/>
                    <a:pt x="41942" y="19580"/>
                  </a:cubicBezTo>
                  <a:cubicBezTo>
                    <a:pt x="37853" y="20676"/>
                    <a:pt x="33743" y="21751"/>
                    <a:pt x="29655" y="22847"/>
                  </a:cubicBezTo>
                  <a:cubicBezTo>
                    <a:pt x="23311" y="24533"/>
                    <a:pt x="16967" y="26240"/>
                    <a:pt x="10644" y="27947"/>
                  </a:cubicBezTo>
                  <a:cubicBezTo>
                    <a:pt x="8410" y="28558"/>
                    <a:pt x="6176" y="29190"/>
                    <a:pt x="3942" y="29802"/>
                  </a:cubicBezTo>
                  <a:cubicBezTo>
                    <a:pt x="2825" y="31235"/>
                    <a:pt x="1708" y="32668"/>
                    <a:pt x="612" y="34080"/>
                  </a:cubicBezTo>
                  <a:cubicBezTo>
                    <a:pt x="0" y="34881"/>
                    <a:pt x="0" y="34881"/>
                    <a:pt x="907" y="35239"/>
                  </a:cubicBezTo>
                  <a:cubicBezTo>
                    <a:pt x="2614" y="35914"/>
                    <a:pt x="4321" y="36609"/>
                    <a:pt x="6028" y="37284"/>
                  </a:cubicBezTo>
                  <a:cubicBezTo>
                    <a:pt x="8241" y="36693"/>
                    <a:pt x="10454" y="36124"/>
                    <a:pt x="12667" y="35513"/>
                  </a:cubicBezTo>
                  <a:cubicBezTo>
                    <a:pt x="16292" y="34565"/>
                    <a:pt x="19896" y="33595"/>
                    <a:pt x="23500" y="32626"/>
                  </a:cubicBezTo>
                  <a:cubicBezTo>
                    <a:pt x="29402" y="31045"/>
                    <a:pt x="35282" y="29464"/>
                    <a:pt x="41183" y="27884"/>
                  </a:cubicBezTo>
                  <a:cubicBezTo>
                    <a:pt x="50204" y="25481"/>
                    <a:pt x="59203" y="23057"/>
                    <a:pt x="68224" y="20655"/>
                  </a:cubicBezTo>
                  <a:cubicBezTo>
                    <a:pt x="74252" y="19032"/>
                    <a:pt x="80301" y="17409"/>
                    <a:pt x="86349" y="15786"/>
                  </a:cubicBezTo>
                  <a:cubicBezTo>
                    <a:pt x="94379" y="13636"/>
                    <a:pt x="102430" y="11487"/>
                    <a:pt x="110482" y="9337"/>
                  </a:cubicBezTo>
                  <a:cubicBezTo>
                    <a:pt x="112716" y="8726"/>
                    <a:pt x="114950" y="8114"/>
                    <a:pt x="117184" y="7524"/>
                  </a:cubicBezTo>
                  <a:cubicBezTo>
                    <a:pt x="118406" y="5965"/>
                    <a:pt x="119607" y="4405"/>
                    <a:pt x="120851" y="2888"/>
                  </a:cubicBezTo>
                  <a:cubicBezTo>
                    <a:pt x="121146" y="2508"/>
                    <a:pt x="121083" y="2382"/>
                    <a:pt x="120682" y="2213"/>
                  </a:cubicBezTo>
                  <a:cubicBezTo>
                    <a:pt x="118849" y="1476"/>
                    <a:pt x="117036" y="738"/>
                    <a:pt x="115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0"/>
            <p:cNvSpPr/>
            <p:nvPr/>
          </p:nvSpPr>
          <p:spPr>
            <a:xfrm>
              <a:off x="90315" y="6231518"/>
              <a:ext cx="2232823" cy="687829"/>
            </a:xfrm>
            <a:custGeom>
              <a:avLst/>
              <a:gdLst/>
              <a:ahLst/>
              <a:cxnLst/>
              <a:rect l="l" t="t" r="r" b="b"/>
              <a:pathLst>
                <a:path w="121168" h="37306" extrusionOk="0">
                  <a:moveTo>
                    <a:pt x="115224" y="1"/>
                  </a:moveTo>
                  <a:cubicBezTo>
                    <a:pt x="113917" y="338"/>
                    <a:pt x="112610" y="654"/>
                    <a:pt x="111283" y="1012"/>
                  </a:cubicBezTo>
                  <a:cubicBezTo>
                    <a:pt x="107636" y="1982"/>
                    <a:pt x="103990" y="2972"/>
                    <a:pt x="100323" y="3942"/>
                  </a:cubicBezTo>
                  <a:cubicBezTo>
                    <a:pt x="94000" y="5649"/>
                    <a:pt x="87656" y="7356"/>
                    <a:pt x="81312" y="9063"/>
                  </a:cubicBezTo>
                  <a:cubicBezTo>
                    <a:pt x="76633" y="10307"/>
                    <a:pt x="71934" y="11550"/>
                    <a:pt x="67255" y="12794"/>
                  </a:cubicBezTo>
                  <a:cubicBezTo>
                    <a:pt x="60784" y="14543"/>
                    <a:pt x="54314" y="16292"/>
                    <a:pt x="47865" y="18021"/>
                  </a:cubicBezTo>
                  <a:cubicBezTo>
                    <a:pt x="43122" y="19285"/>
                    <a:pt x="38401" y="20529"/>
                    <a:pt x="33659" y="21793"/>
                  </a:cubicBezTo>
                  <a:cubicBezTo>
                    <a:pt x="27252" y="23521"/>
                    <a:pt x="20845" y="25229"/>
                    <a:pt x="14459" y="26957"/>
                  </a:cubicBezTo>
                  <a:cubicBezTo>
                    <a:pt x="11171" y="27821"/>
                    <a:pt x="7904" y="28706"/>
                    <a:pt x="4616" y="29570"/>
                  </a:cubicBezTo>
                  <a:cubicBezTo>
                    <a:pt x="4427" y="29612"/>
                    <a:pt x="4237" y="29633"/>
                    <a:pt x="4047" y="29654"/>
                  </a:cubicBezTo>
                  <a:cubicBezTo>
                    <a:pt x="2994" y="31193"/>
                    <a:pt x="1771" y="32605"/>
                    <a:pt x="612" y="34059"/>
                  </a:cubicBezTo>
                  <a:cubicBezTo>
                    <a:pt x="22" y="34839"/>
                    <a:pt x="1" y="34818"/>
                    <a:pt x="907" y="35197"/>
                  </a:cubicBezTo>
                  <a:cubicBezTo>
                    <a:pt x="2614" y="35914"/>
                    <a:pt x="4363" y="36525"/>
                    <a:pt x="6028" y="37305"/>
                  </a:cubicBezTo>
                  <a:cubicBezTo>
                    <a:pt x="6260" y="37221"/>
                    <a:pt x="6492" y="37115"/>
                    <a:pt x="6766" y="37052"/>
                  </a:cubicBezTo>
                  <a:cubicBezTo>
                    <a:pt x="11002" y="35914"/>
                    <a:pt x="15218" y="34776"/>
                    <a:pt x="19433" y="33638"/>
                  </a:cubicBezTo>
                  <a:lnTo>
                    <a:pt x="43565" y="27189"/>
                  </a:lnTo>
                  <a:lnTo>
                    <a:pt x="65674" y="21245"/>
                  </a:lnTo>
                  <a:cubicBezTo>
                    <a:pt x="72397" y="19454"/>
                    <a:pt x="79099" y="17662"/>
                    <a:pt x="85823" y="15850"/>
                  </a:cubicBezTo>
                  <a:cubicBezTo>
                    <a:pt x="94169" y="13637"/>
                    <a:pt x="102494" y="11403"/>
                    <a:pt x="110840" y="9190"/>
                  </a:cubicBezTo>
                  <a:cubicBezTo>
                    <a:pt x="112969" y="8621"/>
                    <a:pt x="115076" y="8073"/>
                    <a:pt x="117184" y="7525"/>
                  </a:cubicBezTo>
                  <a:cubicBezTo>
                    <a:pt x="117374" y="7293"/>
                    <a:pt x="117563" y="7040"/>
                    <a:pt x="117732" y="6787"/>
                  </a:cubicBezTo>
                  <a:cubicBezTo>
                    <a:pt x="118765" y="5480"/>
                    <a:pt x="119797" y="4174"/>
                    <a:pt x="120830" y="2888"/>
                  </a:cubicBezTo>
                  <a:cubicBezTo>
                    <a:pt x="121104" y="2551"/>
                    <a:pt x="121167" y="2340"/>
                    <a:pt x="120662" y="2150"/>
                  </a:cubicBezTo>
                  <a:cubicBezTo>
                    <a:pt x="118849" y="1455"/>
                    <a:pt x="117036" y="717"/>
                    <a:pt x="115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0"/>
            <p:cNvSpPr/>
            <p:nvPr/>
          </p:nvSpPr>
          <p:spPr>
            <a:xfrm>
              <a:off x="203326" y="6649642"/>
              <a:ext cx="2230096" cy="644298"/>
            </a:xfrm>
            <a:custGeom>
              <a:avLst/>
              <a:gdLst/>
              <a:ahLst/>
              <a:cxnLst/>
              <a:rect l="l" t="t" r="r" b="b"/>
              <a:pathLst>
                <a:path w="121020" h="34945" extrusionOk="0">
                  <a:moveTo>
                    <a:pt x="115140" y="0"/>
                  </a:moveTo>
                  <a:cubicBezTo>
                    <a:pt x="112927" y="612"/>
                    <a:pt x="110672" y="1223"/>
                    <a:pt x="108438" y="1834"/>
                  </a:cubicBezTo>
                  <a:cubicBezTo>
                    <a:pt x="100386" y="3984"/>
                    <a:pt x="92356" y="6133"/>
                    <a:pt x="84305" y="8283"/>
                  </a:cubicBezTo>
                  <a:cubicBezTo>
                    <a:pt x="78257" y="9906"/>
                    <a:pt x="72229" y="11529"/>
                    <a:pt x="66180" y="13152"/>
                  </a:cubicBezTo>
                  <a:cubicBezTo>
                    <a:pt x="57159" y="15554"/>
                    <a:pt x="48139" y="17957"/>
                    <a:pt x="39139" y="20360"/>
                  </a:cubicBezTo>
                  <a:lnTo>
                    <a:pt x="21456" y="25102"/>
                  </a:lnTo>
                  <a:cubicBezTo>
                    <a:pt x="17852" y="26071"/>
                    <a:pt x="14227" y="27041"/>
                    <a:pt x="10623" y="28010"/>
                  </a:cubicBezTo>
                  <a:cubicBezTo>
                    <a:pt x="8410" y="28600"/>
                    <a:pt x="6197" y="29191"/>
                    <a:pt x="3963" y="29760"/>
                  </a:cubicBezTo>
                  <a:cubicBezTo>
                    <a:pt x="3668" y="30455"/>
                    <a:pt x="3099" y="30961"/>
                    <a:pt x="2635" y="31551"/>
                  </a:cubicBezTo>
                  <a:cubicBezTo>
                    <a:pt x="1813" y="32647"/>
                    <a:pt x="949" y="33722"/>
                    <a:pt x="1" y="34944"/>
                  </a:cubicBezTo>
                  <a:lnTo>
                    <a:pt x="121020" y="2529"/>
                  </a:lnTo>
                  <a:cubicBezTo>
                    <a:pt x="120303" y="2066"/>
                    <a:pt x="119587" y="1897"/>
                    <a:pt x="118954" y="1602"/>
                  </a:cubicBezTo>
                  <a:cubicBezTo>
                    <a:pt x="117690" y="1054"/>
                    <a:pt x="116362" y="675"/>
                    <a:pt x="115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0"/>
            <p:cNvSpPr/>
            <p:nvPr/>
          </p:nvSpPr>
          <p:spPr>
            <a:xfrm>
              <a:off x="57312" y="6136303"/>
              <a:ext cx="2225434" cy="641183"/>
            </a:xfrm>
            <a:custGeom>
              <a:avLst/>
              <a:gdLst/>
              <a:ahLst/>
              <a:cxnLst/>
              <a:rect l="l" t="t" r="r" b="b"/>
              <a:pathLst>
                <a:path w="120767" h="34776" extrusionOk="0">
                  <a:moveTo>
                    <a:pt x="120766" y="0"/>
                  </a:moveTo>
                  <a:cubicBezTo>
                    <a:pt x="120577" y="42"/>
                    <a:pt x="120492" y="42"/>
                    <a:pt x="120408" y="63"/>
                  </a:cubicBezTo>
                  <a:cubicBezTo>
                    <a:pt x="116952" y="1012"/>
                    <a:pt x="113495" y="1939"/>
                    <a:pt x="110039" y="2866"/>
                  </a:cubicBezTo>
                  <a:cubicBezTo>
                    <a:pt x="103315" y="4679"/>
                    <a:pt x="96592" y="6470"/>
                    <a:pt x="89869" y="8283"/>
                  </a:cubicBezTo>
                  <a:lnTo>
                    <a:pt x="65737" y="14732"/>
                  </a:lnTo>
                  <a:cubicBezTo>
                    <a:pt x="59688" y="16355"/>
                    <a:pt x="53639" y="17978"/>
                    <a:pt x="47611" y="19601"/>
                  </a:cubicBezTo>
                  <a:cubicBezTo>
                    <a:pt x="39265" y="21814"/>
                    <a:pt x="30919" y="24048"/>
                    <a:pt x="22573" y="26282"/>
                  </a:cubicBezTo>
                  <a:cubicBezTo>
                    <a:pt x="16524" y="27905"/>
                    <a:pt x="10454" y="29528"/>
                    <a:pt x="4405" y="31150"/>
                  </a:cubicBezTo>
                  <a:lnTo>
                    <a:pt x="21" y="32331"/>
                  </a:lnTo>
                  <a:lnTo>
                    <a:pt x="0" y="32478"/>
                  </a:lnTo>
                  <a:lnTo>
                    <a:pt x="5838" y="34775"/>
                  </a:lnTo>
                  <a:cubicBezTo>
                    <a:pt x="6028" y="34754"/>
                    <a:pt x="6218" y="34733"/>
                    <a:pt x="6407" y="34691"/>
                  </a:cubicBezTo>
                  <a:cubicBezTo>
                    <a:pt x="9695" y="33827"/>
                    <a:pt x="12962" y="32963"/>
                    <a:pt x="16229" y="32078"/>
                  </a:cubicBezTo>
                  <a:cubicBezTo>
                    <a:pt x="22636" y="30350"/>
                    <a:pt x="29043" y="28621"/>
                    <a:pt x="35450" y="26914"/>
                  </a:cubicBezTo>
                  <a:cubicBezTo>
                    <a:pt x="40171" y="25650"/>
                    <a:pt x="44913" y="24406"/>
                    <a:pt x="49656" y="23142"/>
                  </a:cubicBezTo>
                  <a:cubicBezTo>
                    <a:pt x="56105" y="21392"/>
                    <a:pt x="62575" y="19664"/>
                    <a:pt x="69046" y="17936"/>
                  </a:cubicBezTo>
                  <a:cubicBezTo>
                    <a:pt x="73725" y="16671"/>
                    <a:pt x="78424" y="15428"/>
                    <a:pt x="83103" y="14184"/>
                  </a:cubicBezTo>
                  <a:lnTo>
                    <a:pt x="102114" y="9084"/>
                  </a:lnTo>
                  <a:cubicBezTo>
                    <a:pt x="105781" y="8093"/>
                    <a:pt x="109427" y="7103"/>
                    <a:pt x="113074" y="6133"/>
                  </a:cubicBezTo>
                  <a:cubicBezTo>
                    <a:pt x="114380" y="5775"/>
                    <a:pt x="115708" y="5459"/>
                    <a:pt x="117015" y="5122"/>
                  </a:cubicBezTo>
                  <a:cubicBezTo>
                    <a:pt x="117015" y="5037"/>
                    <a:pt x="117036" y="4974"/>
                    <a:pt x="117078" y="4890"/>
                  </a:cubicBezTo>
                  <a:cubicBezTo>
                    <a:pt x="117879" y="3836"/>
                    <a:pt x="118701" y="2824"/>
                    <a:pt x="119481" y="1771"/>
                  </a:cubicBezTo>
                  <a:cubicBezTo>
                    <a:pt x="119923" y="1223"/>
                    <a:pt x="120450" y="738"/>
                    <a:pt x="120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Vector Mã Nguồn Mở Biểu Tượng Dòng Phát Triển Web Hình minh họa Sẵn có -  Tải xuống Hình ảnh Ngay bây giờ - iStock"/>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8355" y="279072"/>
            <a:ext cx="1006781" cy="100678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79391" y="2850519"/>
            <a:ext cx="6114553" cy="1726880"/>
            <a:chOff x="1820849" y="3322198"/>
            <a:chExt cx="6114553" cy="1726880"/>
          </a:xfrm>
        </p:grpSpPr>
        <p:pic>
          <p:nvPicPr>
            <p:cNvPr id="1028" name="Picture 4" descr="https://o.remove.bg/downloads/82f22935-0fed-4a1b-b24d-a74a76abd2e5/h%C3%ACnh_%E1%BA%A3nh_2023-08-17_090339013-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8219" y="3588530"/>
              <a:ext cx="979691" cy="9841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5">
              <a:clrChange>
                <a:clrFrom>
                  <a:srgbClr val="FFFFFF"/>
                </a:clrFrom>
                <a:clrTo>
                  <a:srgbClr val="FFFFFF">
                    <a:alpha val="0"/>
                  </a:srgbClr>
                </a:clrTo>
              </a:clrChange>
            </a:blip>
            <a:stretch>
              <a:fillRect/>
            </a:stretch>
          </p:blipFill>
          <p:spPr>
            <a:xfrm>
              <a:off x="4223347" y="3691763"/>
              <a:ext cx="1790950" cy="1152686"/>
            </a:xfrm>
            <a:prstGeom prst="rect">
              <a:avLst/>
            </a:prstGeom>
          </p:spPr>
        </p:pic>
        <p:sp>
          <p:nvSpPr>
            <p:cNvPr id="2" name="TextBox 1"/>
            <p:cNvSpPr txBox="1"/>
            <p:nvPr/>
          </p:nvSpPr>
          <p:spPr>
            <a:xfrm>
              <a:off x="2789540" y="4485960"/>
              <a:ext cx="1377047" cy="307777"/>
            </a:xfrm>
            <a:prstGeom prst="rect">
              <a:avLst/>
            </a:prstGeom>
            <a:noFill/>
          </p:spPr>
          <p:txBody>
            <a:bodyPr wrap="square" rtlCol="0">
              <a:spAutoFit/>
            </a:bodyPr>
            <a:lstStyle/>
            <a:p>
              <a:r>
                <a:rPr lang="vi-VN"/>
                <a:t>M</a:t>
              </a:r>
              <a:r>
                <a:rPr lang="en-US"/>
                <a:t>edia </a:t>
              </a:r>
              <a:r>
                <a:rPr lang="vi-VN"/>
                <a:t>P</a:t>
              </a:r>
              <a:r>
                <a:rPr lang="en-US"/>
                <a:t>layer</a:t>
              </a:r>
            </a:p>
          </p:txBody>
        </p:sp>
        <p:sp>
          <p:nvSpPr>
            <p:cNvPr id="5" name="Rectangle 4"/>
            <p:cNvSpPr/>
            <p:nvPr/>
          </p:nvSpPr>
          <p:spPr>
            <a:xfrm>
              <a:off x="1820849" y="3322198"/>
              <a:ext cx="6114553" cy="172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755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5"/>
                                        </p:tgtEl>
                                        <p:attrNameLst>
                                          <p:attrName>style.visibility</p:attrName>
                                        </p:attrNameLst>
                                      </p:cBhvr>
                                      <p:to>
                                        <p:strVal val="visible"/>
                                      </p:to>
                                    </p:set>
                                    <p:animEffect transition="in" filter="fade">
                                      <p:cBhvr>
                                        <p:cTn id="7" dur="1000"/>
                                        <p:tgtEl>
                                          <p:spTgt spid="1935"/>
                                        </p:tgtEl>
                                      </p:cBhvr>
                                    </p:animEffect>
                                    <p:anim calcmode="lin" valueType="num">
                                      <p:cBhvr>
                                        <p:cTn id="8" dur="1000" fill="hold"/>
                                        <p:tgtEl>
                                          <p:spTgt spid="1935"/>
                                        </p:tgtEl>
                                        <p:attrNameLst>
                                          <p:attrName>ppt_x</p:attrName>
                                        </p:attrNameLst>
                                      </p:cBhvr>
                                      <p:tavLst>
                                        <p:tav tm="0">
                                          <p:val>
                                            <p:strVal val="#ppt_x"/>
                                          </p:val>
                                        </p:tav>
                                        <p:tav tm="100000">
                                          <p:val>
                                            <p:strVal val="#ppt_x"/>
                                          </p:val>
                                        </p:tav>
                                      </p:tavLst>
                                    </p:anim>
                                    <p:anim calcmode="lin" valueType="num">
                                      <p:cBhvr>
                                        <p:cTn id="9" dur="1000" fill="hold"/>
                                        <p:tgtEl>
                                          <p:spTgt spid="19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936">
                                            <p:txEl>
                                              <p:pRg st="0" end="0"/>
                                            </p:txEl>
                                          </p:spTgt>
                                        </p:tgtEl>
                                        <p:attrNameLst>
                                          <p:attrName>style.visibility</p:attrName>
                                        </p:attrNameLst>
                                      </p:cBhvr>
                                      <p:to>
                                        <p:strVal val="visible"/>
                                      </p:to>
                                    </p:set>
                                    <p:animEffect transition="in" filter="wipe(down)">
                                      <p:cBhvr>
                                        <p:cTn id="13" dur="500"/>
                                        <p:tgtEl>
                                          <p:spTgt spid="1936">
                                            <p:txEl>
                                              <p:pRg st="0" end="0"/>
                                            </p:txEl>
                                          </p:spTgt>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1936">
                                            <p:txEl>
                                              <p:pRg st="1" end="1"/>
                                            </p:txEl>
                                          </p:spTgt>
                                        </p:tgtEl>
                                        <p:attrNameLst>
                                          <p:attrName>style.visibility</p:attrName>
                                        </p:attrNameLst>
                                      </p:cBhvr>
                                      <p:to>
                                        <p:strVal val="visible"/>
                                      </p:to>
                                    </p:set>
                                    <p:animEffect transition="in" filter="wipe(down)">
                                      <p:cBhvr>
                                        <p:cTn id="17" dur="500"/>
                                        <p:tgtEl>
                                          <p:spTgt spid="19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 grpId="0"/>
      <p:bldP spid="193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5B6F8-DEE1-112F-652A-2612D7C7357D}"/>
              </a:ext>
            </a:extLst>
          </p:cNvPr>
          <p:cNvPicPr>
            <a:picLocks noChangeAspect="1"/>
          </p:cNvPicPr>
          <p:nvPr/>
        </p:nvPicPr>
        <p:blipFill>
          <a:blip r:embed="rId2"/>
          <a:stretch>
            <a:fillRect/>
          </a:stretch>
        </p:blipFill>
        <p:spPr>
          <a:xfrm>
            <a:off x="907658" y="804930"/>
            <a:ext cx="6926910" cy="3762239"/>
          </a:xfrm>
          <a:prstGeom prst="rect">
            <a:avLst/>
          </a:prstGeom>
        </p:spPr>
      </p:pic>
      <p:pic>
        <p:nvPicPr>
          <p:cNvPr id="6" name="Picture 5">
            <a:extLst>
              <a:ext uri="{FF2B5EF4-FFF2-40B4-BE49-F238E27FC236}">
                <a16:creationId xmlns:a16="http://schemas.microsoft.com/office/drawing/2014/main" id="{0A2F64E3-A7D6-A325-F8E8-4092291F1F75}"/>
              </a:ext>
            </a:extLst>
          </p:cNvPr>
          <p:cNvPicPr>
            <a:picLocks noChangeAspect="1"/>
          </p:cNvPicPr>
          <p:nvPr/>
        </p:nvPicPr>
        <p:blipFill>
          <a:blip r:embed="rId3"/>
          <a:stretch>
            <a:fillRect/>
          </a:stretch>
        </p:blipFill>
        <p:spPr>
          <a:xfrm>
            <a:off x="2020820" y="1768288"/>
            <a:ext cx="4845550" cy="2042340"/>
          </a:xfrm>
          <a:prstGeom prst="rect">
            <a:avLst/>
          </a:prstGeom>
        </p:spPr>
      </p:pic>
    </p:spTree>
    <p:extLst>
      <p:ext uri="{BB962C8B-B14F-4D97-AF65-F5344CB8AC3E}">
        <p14:creationId xmlns:p14="http://schemas.microsoft.com/office/powerpoint/2010/main" val="32501194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18: Cách tốt nhất để xác định vị trí tham khảo và ghi </a:t>
            </a:r>
            <a:br>
              <a:rPr lang="vi-VN" sz="2200"/>
            </a:br>
            <a:r>
              <a:rPr lang="vi-VN" sz="2200"/>
              <a:t>công các nguồn trực tuyến là gì?</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Các trang mạng xã hội.</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Tài liệu nguyên cứu của người khác.</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Thư viện trường học (School library).</a:t>
            </a:r>
            <a:endParaRPr lang="en-US"/>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Công cụ tìm kiếm (Search engines)</a:t>
            </a:r>
            <a:endParaRPr lang="en-US"/>
          </a:p>
        </p:txBody>
      </p:sp>
    </p:spTree>
    <p:extLst>
      <p:ext uri="{BB962C8B-B14F-4D97-AF65-F5344CB8AC3E}">
        <p14:creationId xmlns:p14="http://schemas.microsoft.com/office/powerpoint/2010/main" val="165999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10" grpId="0" animBg="1"/>
      <p:bldP spid="10" grpId="1" animBg="1"/>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18: Cách tốt nhất để xác định vị trí tham khảo và ghi </a:t>
            </a:r>
            <a:br>
              <a:rPr lang="vi-VN" sz="2200"/>
            </a:br>
            <a:r>
              <a:rPr lang="vi-VN" sz="2200"/>
              <a:t>công các nguồn trực tuyến là gì?</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Các trang mạng xã hội.</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Tài liệu nguyên cứu của người khác.</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Thư viện trường học (School library).</a:t>
            </a:r>
            <a:endParaRPr lang="en-US"/>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Công cụ tìm kiếm (Search engines)</a:t>
            </a:r>
            <a:endParaRPr lang="en-US"/>
          </a:p>
        </p:txBody>
      </p:sp>
    </p:spTree>
    <p:extLst>
      <p:ext uri="{BB962C8B-B14F-4D97-AF65-F5344CB8AC3E}">
        <p14:creationId xmlns:p14="http://schemas.microsoft.com/office/powerpoint/2010/main" val="168625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10" grpId="0" animBg="1"/>
      <p:bldP spid="10" grpId="1"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19: Khi trích dẫn thông tin được xuất bản trên web, bạn nên bao gồm một tuyên bố truy cập cho biết khi nào ở đâu web mà bạn đã truy cập thông tin (Chọn ba).</a:t>
            </a:r>
          </a:p>
        </p:txBody>
      </p:sp>
      <p:sp>
        <p:nvSpPr>
          <p:cNvPr id="8" name="Google Shape;4975;p89"/>
          <p:cNvSpPr/>
          <p:nvPr/>
        </p:nvSpPr>
        <p:spPr>
          <a:xfrm>
            <a:off x="869435" y="299005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Ngày trang được đăng.</a:t>
            </a:r>
            <a:endParaRPr lang="en-US"/>
          </a:p>
        </p:txBody>
      </p:sp>
      <p:sp>
        <p:nvSpPr>
          <p:cNvPr id="9" name="Google Shape;4975;p89"/>
          <p:cNvSpPr/>
          <p:nvPr/>
        </p:nvSpPr>
        <p:spPr>
          <a:xfrm>
            <a:off x="869436" y="167749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Tên của trang web.</a:t>
            </a:r>
          </a:p>
        </p:txBody>
      </p:sp>
      <p:sp>
        <p:nvSpPr>
          <p:cNvPr id="10" name="Google Shape;4975;p89"/>
          <p:cNvSpPr/>
          <p:nvPr/>
        </p:nvSpPr>
        <p:spPr>
          <a:xfrm>
            <a:off x="869436" y="233377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Tên tác giả.</a:t>
            </a:r>
            <a:endParaRPr lang="en-US"/>
          </a:p>
        </p:txBody>
      </p:sp>
      <p:sp>
        <p:nvSpPr>
          <p:cNvPr id="7" name="Google Shape;4975;p89"/>
          <p:cNvSpPr/>
          <p:nvPr/>
        </p:nvSpPr>
        <p:spPr>
          <a:xfrm>
            <a:off x="4762562" y="299005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Ngày bạn truy cập trang web.</a:t>
            </a:r>
            <a:endParaRPr lang="en-US"/>
          </a:p>
        </p:txBody>
      </p:sp>
      <p:sp>
        <p:nvSpPr>
          <p:cNvPr id="11" name="Google Shape;4975;p89"/>
          <p:cNvSpPr/>
          <p:nvPr/>
        </p:nvSpPr>
        <p:spPr>
          <a:xfrm>
            <a:off x="4762563" y="167749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Chủ đề bạn đang tìm kiếm.</a:t>
            </a:r>
          </a:p>
        </p:txBody>
      </p:sp>
      <p:sp>
        <p:nvSpPr>
          <p:cNvPr id="12" name="Google Shape;4975;p89"/>
          <p:cNvSpPr/>
          <p:nvPr/>
        </p:nvSpPr>
        <p:spPr>
          <a:xfrm>
            <a:off x="4762563" y="233377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URL hoặc địa chỉ của trang web.</a:t>
            </a:r>
            <a:endParaRPr lang="en-US"/>
          </a:p>
        </p:txBody>
      </p:sp>
    </p:spTree>
    <p:extLst>
      <p:ext uri="{BB962C8B-B14F-4D97-AF65-F5344CB8AC3E}">
        <p14:creationId xmlns:p14="http://schemas.microsoft.com/office/powerpoint/2010/main" val="90088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iterate type="lt">
                                    <p:tmPct val="0"/>
                                  </p:iterate>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par>
                                <p:cTn id="40" presetID="0" presetClass="path" presetSubtype="0" accel="50000" decel="50000" fill="hold" grpId="1" nodeType="withEffect">
                                  <p:stCondLst>
                                    <p:cond delay="0"/>
                                  </p:stCondLst>
                                  <p:childTnLst>
                                    <p:animMotion origin="layout" path="M -3.05556E-6 2.59259E-6 L -0.42586 0.00339 " pathEditMode="relative" rAng="0" ptsTypes="AA">
                                      <p:cBhvr>
                                        <p:cTn id="41" dur="2000" fill="hold"/>
                                        <p:tgtEl>
                                          <p:spTgt spid="12"/>
                                        </p:tgtEl>
                                        <p:attrNameLst>
                                          <p:attrName>ppt_x</p:attrName>
                                          <p:attrName>ppt_y</p:attrName>
                                        </p:attrNameLst>
                                      </p:cBhvr>
                                      <p:rCtr x="-21302" y="154"/>
                                    </p:animMotion>
                                  </p:childTnLst>
                                </p:cTn>
                              </p:par>
                              <p:par>
                                <p:cTn id="42" presetID="10" presetClass="exit" presetSubtype="0" fill="hold" grpId="1" nodeType="with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0" presetClass="path" presetSubtype="0" accel="50000" decel="50000" fill="hold" grpId="1" nodeType="withEffect">
                                  <p:stCondLst>
                                    <p:cond delay="0"/>
                                  </p:stCondLst>
                                  <p:iterate type="lt">
                                    <p:tmPct val="0"/>
                                  </p:iterate>
                                  <p:childTnLst>
                                    <p:animMotion origin="layout" path="M 3.88889E-6 3.7037E-7 L -0.42656 0.00061 " pathEditMode="relative" rAng="0" ptsTypes="AA">
                                      <p:cBhvr>
                                        <p:cTn id="46" dur="2000" fill="hold"/>
                                        <p:tgtEl>
                                          <p:spTgt spid="7"/>
                                        </p:tgtEl>
                                        <p:attrNameLst>
                                          <p:attrName>ppt_x</p:attrName>
                                          <p:attrName>ppt_y</p:attrName>
                                        </p:attrNameLst>
                                      </p:cBhvr>
                                      <p:rCtr x="-21215"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10" grpId="1" animBg="1"/>
      <p:bldP spid="7" grpId="0" animBg="1"/>
      <p:bldP spid="7" grpId="1" animBg="1"/>
      <p:bldP spid="11" grpId="0" animBg="1"/>
      <p:bldP spid="11" grpId="1" animBg="1"/>
      <p:bldP spid="12" grpId="0" animBg="1"/>
      <p:bldP spid="12"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20: Bạn nên sao lưu mục nào trên điện thoại thông minh của mình? (Chọn ba).</a:t>
            </a:r>
          </a:p>
        </p:txBody>
      </p:sp>
      <p:sp>
        <p:nvSpPr>
          <p:cNvPr id="8" name="Google Shape;4975;p89"/>
          <p:cNvSpPr/>
          <p:nvPr/>
        </p:nvSpPr>
        <p:spPr>
          <a:xfrm>
            <a:off x="869435" y="299005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Danh bạ liên hệ.</a:t>
            </a:r>
            <a:endParaRPr lang="en-US"/>
          </a:p>
        </p:txBody>
      </p:sp>
      <p:sp>
        <p:nvSpPr>
          <p:cNvPr id="9" name="Google Shape;4975;p89"/>
          <p:cNvSpPr/>
          <p:nvPr/>
        </p:nvSpPr>
        <p:spPr>
          <a:xfrm>
            <a:off x="869436" y="167749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Ứng dụng.</a:t>
            </a:r>
          </a:p>
        </p:txBody>
      </p:sp>
      <p:sp>
        <p:nvSpPr>
          <p:cNvPr id="10" name="Google Shape;4975;p89"/>
          <p:cNvSpPr/>
          <p:nvPr/>
        </p:nvSpPr>
        <p:spPr>
          <a:xfrm>
            <a:off x="869436" y="233377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Các tin nhắn.</a:t>
            </a:r>
            <a:endParaRPr lang="en-US"/>
          </a:p>
        </p:txBody>
      </p:sp>
      <p:sp>
        <p:nvSpPr>
          <p:cNvPr id="7" name="Google Shape;4975;p89"/>
          <p:cNvSpPr/>
          <p:nvPr/>
        </p:nvSpPr>
        <p:spPr>
          <a:xfrm>
            <a:off x="4762562" y="299005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Hình ảnh.</a:t>
            </a:r>
            <a:endParaRPr lang="en-US"/>
          </a:p>
        </p:txBody>
      </p:sp>
      <p:sp>
        <p:nvSpPr>
          <p:cNvPr id="11" name="Google Shape;4975;p89"/>
          <p:cNvSpPr/>
          <p:nvPr/>
        </p:nvSpPr>
        <p:spPr>
          <a:xfrm>
            <a:off x="4762563" y="167749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Hệ điều hành.</a:t>
            </a:r>
          </a:p>
        </p:txBody>
      </p:sp>
      <p:sp>
        <p:nvSpPr>
          <p:cNvPr id="12" name="Google Shape;4975;p89"/>
          <p:cNvSpPr/>
          <p:nvPr/>
        </p:nvSpPr>
        <p:spPr>
          <a:xfrm>
            <a:off x="4762563" y="2333770"/>
            <a:ext cx="3577873"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Thẻ SIM.</a:t>
            </a:r>
            <a:endParaRPr lang="en-US"/>
          </a:p>
        </p:txBody>
      </p:sp>
      <p:pic>
        <p:nvPicPr>
          <p:cNvPr id="2" name="Picture 2" descr="Best Data backup Illustration download in PNG &amp; Vector format">
            <a:extLst>
              <a:ext uri="{FF2B5EF4-FFF2-40B4-BE49-F238E27FC236}">
                <a16:creationId xmlns:a16="http://schemas.microsoft.com/office/drawing/2014/main" id="{ADC06F5F-51AB-9054-4AA6-1CEF4E37D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881940"/>
            <a:ext cx="2266950"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8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500"/>
                            </p:stCondLst>
                            <p:childTnLst>
                              <p:par>
                                <p:cTn id="44" presetID="0" presetClass="path" presetSubtype="0" accel="50000" decel="50000" fill="hold" grpId="1" nodeType="afterEffect">
                                  <p:stCondLst>
                                    <p:cond delay="0"/>
                                  </p:stCondLst>
                                  <p:childTnLst>
                                    <p:animMotion origin="layout" path="M 1.38889E-6 3.7037E-7 L 0.00399 -0.19444 L -0.42309 -0.1929 " pathEditMode="relative" rAng="0" ptsTypes="AAA">
                                      <p:cBhvr>
                                        <p:cTn id="45" dur="2000" fill="hold"/>
                                        <p:tgtEl>
                                          <p:spTgt spid="7"/>
                                        </p:tgtEl>
                                        <p:attrNameLst>
                                          <p:attrName>ppt_x</p:attrName>
                                          <p:attrName>ppt_y</p:attrName>
                                        </p:attrNameLst>
                                      </p:cBhvr>
                                      <p:rCtr x="-20955" y="-9722"/>
                                    </p:animMotion>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0.00208 -0.22314 L 0.00208 -0.39969 L 0.10417 -0.39444 L 0.10069 -0.66388 " pathEditMode="relative" rAng="0" ptsTypes="AAAA">
                                      <p:cBhvr>
                                        <p:cTn id="49" dur="2000" fill="hold"/>
                                        <p:tgtEl>
                                          <p:spTgt spid="2"/>
                                        </p:tgtEl>
                                        <p:attrNameLst>
                                          <p:attrName>ppt_x</p:attrName>
                                          <p:attrName>ppt_y</p:attrName>
                                        </p:attrNameLst>
                                      </p:cBhvr>
                                      <p:rCtr x="5104" y="-2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7" grpId="0" animBg="1"/>
      <p:bldP spid="7" grpId="1" animBg="1"/>
      <p:bldP spid="11" grpId="0" animBg="1"/>
      <p:bldP spid="11" grpId="1" animBg="1"/>
      <p:bldP spid="12" grpId="0" animBg="1"/>
      <p:bldP spid="12"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21: Hai thông số nào thường dùng cài đặt khi in? (Chọn hai)</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Số trang trình chiếu (Slide) trên mỗi trang.</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trong suốt.</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hai dòng cùng một lúc.</a:t>
            </a:r>
            <a:endParaRPr lang="en-US"/>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bao nhiêu trang trên mỗi tờ.</a:t>
            </a:r>
            <a:endParaRPr lang="en-US"/>
          </a:p>
        </p:txBody>
      </p:sp>
      <p:sp>
        <p:nvSpPr>
          <p:cNvPr id="7" name="Google Shape;4975;p89"/>
          <p:cNvSpPr/>
          <p:nvPr/>
        </p:nvSpPr>
        <p:spPr>
          <a:xfrm>
            <a:off x="869435" y="4367667"/>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ba dòng cùng một lúc.</a:t>
            </a:r>
            <a:endParaRPr lang="en-US"/>
          </a:p>
        </p:txBody>
      </p:sp>
    </p:spTree>
    <p:extLst>
      <p:ext uri="{BB962C8B-B14F-4D97-AF65-F5344CB8AC3E}">
        <p14:creationId xmlns:p14="http://schemas.microsoft.com/office/powerpoint/2010/main" val="192780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7" grpId="0" animBg="1"/>
      <p:bldP spid="7"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5" y="255465"/>
            <a:ext cx="8018533" cy="719896"/>
          </a:xfrm>
        </p:spPr>
        <p:txBody>
          <a:bodyPr/>
          <a:lstStyle/>
          <a:p>
            <a:pPr algn="l"/>
            <a:r>
              <a:rPr lang="vi-VN" sz="2200"/>
              <a:t>Câu 22: Lựa chọn nào sao đây là phương pháp in? (Chọn hai)</a:t>
            </a:r>
          </a:p>
        </p:txBody>
      </p:sp>
      <p:sp>
        <p:nvSpPr>
          <p:cNvPr id="8" name="Google Shape;4975;p89"/>
          <p:cNvSpPr/>
          <p:nvPr/>
        </p:nvSpPr>
        <p:spPr>
          <a:xfrm>
            <a:off x="869434" y="228792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từ máy vẽ.</a:t>
            </a:r>
            <a:endParaRPr lang="en-US"/>
          </a:p>
        </p:txBody>
      </p:sp>
      <p:sp>
        <p:nvSpPr>
          <p:cNvPr id="9" name="Google Shape;4975;p89">
            <a:hlinkClick r:id="rId2" action="ppaction://hlinkfile"/>
          </p:cNvPr>
          <p:cNvSpPr/>
          <p:nvPr/>
        </p:nvSpPr>
        <p:spPr>
          <a:xfrm>
            <a:off x="869435" y="97536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đến một tập tin PDF.</a:t>
            </a:r>
          </a:p>
        </p:txBody>
      </p:sp>
      <p:sp>
        <p:nvSpPr>
          <p:cNvPr id="10" name="Google Shape;4975;p89"/>
          <p:cNvSpPr/>
          <p:nvPr/>
        </p:nvSpPr>
        <p:spPr>
          <a:xfrm>
            <a:off x="869435" y="163164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từ web.</a:t>
            </a:r>
            <a:endParaRPr lang="en-US"/>
          </a:p>
        </p:txBody>
      </p:sp>
      <p:sp>
        <p:nvSpPr>
          <p:cNvPr id="6" name="Google Shape;4975;p89"/>
          <p:cNvSpPr/>
          <p:nvPr/>
        </p:nvSpPr>
        <p:spPr>
          <a:xfrm>
            <a:off x="869434" y="294420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đến một DVD.</a:t>
            </a:r>
            <a:endParaRPr lang="en-US"/>
          </a:p>
        </p:txBody>
      </p:sp>
      <p:sp>
        <p:nvSpPr>
          <p:cNvPr id="7" name="Google Shape;4975;p89"/>
          <p:cNvSpPr/>
          <p:nvPr/>
        </p:nvSpPr>
        <p:spPr>
          <a:xfrm>
            <a:off x="869434" y="3665538"/>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 đến một email.</a:t>
            </a:r>
            <a:endParaRPr lang="en-US"/>
          </a:p>
        </p:txBody>
      </p:sp>
    </p:spTree>
    <p:extLst>
      <p:ext uri="{BB962C8B-B14F-4D97-AF65-F5344CB8AC3E}">
        <p14:creationId xmlns:p14="http://schemas.microsoft.com/office/powerpoint/2010/main" val="284588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10" grpId="0" animBg="1"/>
      <p:bldP spid="6" grpId="0" animBg="1"/>
      <p:bldP spid="6" grpId="1" animBg="1"/>
      <p:bldP spid="7" grpId="0" animBg="1"/>
      <p:bldP spid="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575" y="124842"/>
            <a:ext cx="8027430" cy="1247503"/>
          </a:xfrm>
        </p:spPr>
        <p:txBody>
          <a:bodyPr/>
          <a:lstStyle/>
          <a:p>
            <a:pPr algn="l"/>
            <a:r>
              <a:rPr lang="vi-VN" sz="2000"/>
              <a:t>Câu 23: Chọn Đúng hoặc Sai mỗi phát biểu sau.</a:t>
            </a:r>
          </a:p>
        </p:txBody>
      </p:sp>
      <p:sp>
        <p:nvSpPr>
          <p:cNvPr id="8" name="Google Shape;4975;p89"/>
          <p:cNvSpPr/>
          <p:nvPr/>
        </p:nvSpPr>
        <p:spPr>
          <a:xfrm>
            <a:off x="1048332" y="2554027"/>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Instagram chỉ khả dụng cho người dùng IOS của Apple.</a:t>
            </a:r>
            <a:endParaRPr lang="en-US"/>
          </a:p>
        </p:txBody>
      </p:sp>
      <p:sp>
        <p:nvSpPr>
          <p:cNvPr id="9" name="Google Shape;4975;p89"/>
          <p:cNvSpPr/>
          <p:nvPr/>
        </p:nvSpPr>
        <p:spPr>
          <a:xfrm>
            <a:off x="1048334" y="1455343"/>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Facebook là trang web truyền thông xã hội phổ biến nhất để đăng và chia sẻ nội dung.</a:t>
            </a:r>
          </a:p>
        </p:txBody>
      </p:sp>
      <p:sp>
        <p:nvSpPr>
          <p:cNvPr id="10" name="Google Shape;4975;p89"/>
          <p:cNvSpPr/>
          <p:nvPr/>
        </p:nvSpPr>
        <p:spPr>
          <a:xfrm>
            <a:off x="1048332" y="2004685"/>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Không có yêu cầu về độ tuổi tối thiểu để có tài khoản trên Youtube.</a:t>
            </a:r>
            <a:endParaRPr lang="en-US"/>
          </a:p>
        </p:txBody>
      </p:sp>
      <p:sp>
        <p:nvSpPr>
          <p:cNvPr id="11" name="Google Shape;4975;p89"/>
          <p:cNvSpPr/>
          <p:nvPr/>
        </p:nvSpPr>
        <p:spPr>
          <a:xfrm>
            <a:off x="1048332" y="3103369"/>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WeChat đã được mô tả là “Ứng dụng cho mọi thứ” của Trung Quốc.</a:t>
            </a:r>
            <a:endParaRPr lang="en-US"/>
          </a:p>
        </p:txBody>
      </p:sp>
      <p:sp>
        <p:nvSpPr>
          <p:cNvPr id="7" name="Google Shape;4975;p89"/>
          <p:cNvSpPr/>
          <p:nvPr/>
        </p:nvSpPr>
        <p:spPr>
          <a:xfrm>
            <a:off x="1048332" y="3655704"/>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Trong Snapchat, hình ảnh và tin nhắn chỉ khả dụng trong một thời gian ngắn trước khi không thể truy cập được.</a:t>
            </a:r>
            <a:endParaRPr lang="en-US"/>
          </a:p>
        </p:txBody>
      </p:sp>
      <p:sp>
        <p:nvSpPr>
          <p:cNvPr id="12" name="Google Shape;4975;p89"/>
          <p:cNvSpPr/>
          <p:nvPr/>
        </p:nvSpPr>
        <p:spPr>
          <a:xfrm>
            <a:off x="1048332" y="4208039"/>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Bạn chỉ có thể chia sẻ trên Pinterest nếu bạn tải lên một hình ảnh.</a:t>
            </a:r>
            <a:endParaRPr lang="en-US"/>
          </a:p>
        </p:txBody>
      </p:sp>
    </p:spTree>
    <p:extLst>
      <p:ext uri="{BB962C8B-B14F-4D97-AF65-F5344CB8AC3E}">
        <p14:creationId xmlns:p14="http://schemas.microsoft.com/office/powerpoint/2010/main" val="11879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500"/>
                            </p:stCondLst>
                            <p:childTnLst>
                              <p:par>
                                <p:cTn id="21" presetID="10" presetClass="entr" presetSubtype="0" fill="hold" grpId="1"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000"/>
                            </p:stCondLst>
                            <p:childTnLst>
                              <p:par>
                                <p:cTn id="25" presetID="10" presetClass="entr" presetSubtype="0" fill="hold" grpId="1"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11" grpId="1" animBg="1"/>
      <p:bldP spid="7" grpId="0" animBg="1"/>
      <p:bldP spid="7" grpId="1"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43575" y="124842"/>
            <a:ext cx="8027430" cy="1247503"/>
          </a:xfrm>
        </p:spPr>
        <p:txBody>
          <a:bodyPr/>
          <a:lstStyle/>
          <a:p>
            <a:pPr algn="l"/>
            <a:r>
              <a:rPr lang="vi-VN" sz="2000"/>
              <a:t>Câu 24:Bạn vừa tạo một tài khoản mới trên một trang mạng xã hội. Bạn phải cân nhắc điều gì trước khi đăng và chia sẻ trên một trang mạng xã hội? (Chọn hai)</a:t>
            </a:r>
          </a:p>
        </p:txBody>
      </p:sp>
      <p:sp>
        <p:nvSpPr>
          <p:cNvPr id="8" name="Google Shape;4975;p89"/>
          <p:cNvSpPr/>
          <p:nvPr/>
        </p:nvSpPr>
        <p:spPr>
          <a:xfrm>
            <a:off x="1048332" y="2554027"/>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Mỗi trang mạng xã hội điều có những nguyên tắc riêng mà bạn phải tuân theo.</a:t>
            </a:r>
            <a:endParaRPr lang="en-US"/>
          </a:p>
        </p:txBody>
      </p:sp>
      <p:sp>
        <p:nvSpPr>
          <p:cNvPr id="9" name="Google Shape;4975;p89"/>
          <p:cNvSpPr/>
          <p:nvPr/>
        </p:nvSpPr>
        <p:spPr>
          <a:xfrm>
            <a:off x="1048334" y="1455343"/>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Yêu cầu vê độ tuổi tối thiểu có thể khác nhau trên mỗi trang mạng xã hội.</a:t>
            </a:r>
          </a:p>
        </p:txBody>
      </p:sp>
      <p:sp>
        <p:nvSpPr>
          <p:cNvPr id="10" name="Google Shape;4975;p89"/>
          <p:cNvSpPr/>
          <p:nvPr/>
        </p:nvSpPr>
        <p:spPr>
          <a:xfrm>
            <a:off x="1048332" y="2004685"/>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Yêu cầu độ tuổi tối thiểu trên tất cả các trang mạng xã hội là 13 tuổi.</a:t>
            </a:r>
            <a:endParaRPr lang="en-US"/>
          </a:p>
        </p:txBody>
      </p:sp>
      <p:sp>
        <p:nvSpPr>
          <p:cNvPr id="11" name="Google Shape;4975;p89"/>
          <p:cNvSpPr/>
          <p:nvPr/>
        </p:nvSpPr>
        <p:spPr>
          <a:xfrm>
            <a:off x="1048332" y="3103369"/>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Bạn có thể đăng và chia sẻ bất cứ thứ gì bạn muốn trên một trang mạng xã hội.</a:t>
            </a:r>
            <a:endParaRPr lang="en-US"/>
          </a:p>
        </p:txBody>
      </p:sp>
      <p:sp>
        <p:nvSpPr>
          <p:cNvPr id="7" name="Google Shape;4975;p89"/>
          <p:cNvSpPr/>
          <p:nvPr/>
        </p:nvSpPr>
        <p:spPr>
          <a:xfrm>
            <a:off x="1048332" y="3655704"/>
            <a:ext cx="6449882" cy="466344"/>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Tất cả các trang mạng xã hội điều có các nguyên tắc giống nhau mà bạn phải tuân theo.</a:t>
            </a:r>
            <a:endParaRPr lang="en-US"/>
          </a:p>
        </p:txBody>
      </p:sp>
    </p:spTree>
    <p:extLst>
      <p:ext uri="{BB962C8B-B14F-4D97-AF65-F5344CB8AC3E}">
        <p14:creationId xmlns:p14="http://schemas.microsoft.com/office/powerpoint/2010/main" val="312840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500"/>
                            </p:stCondLst>
                            <p:childTnLst>
                              <p:par>
                                <p:cTn id="21" presetID="10" presetClass="entr" presetSubtype="0" fill="hold" grpId="1"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000"/>
                            </p:stCondLst>
                            <p:childTnLst>
                              <p:par>
                                <p:cTn id="25" presetID="10" presetClass="entr" presetSubtype="0" fill="hold" grpId="1"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1" grpId="0" animBg="1"/>
      <p:bldP spid="11" grpId="1" animBg="1"/>
      <p:bldP spid="7" grpId="0" animBg="1"/>
      <p:bldP spid="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25: Câu nào sau đây có sử dụng ngôn ngữ hòa nhập</a:t>
            </a:r>
            <a:br>
              <a:rPr lang="vi-VN" sz="2200"/>
            </a:br>
            <a:r>
              <a:rPr lang="vi-VN" sz="2200"/>
              <a:t>(không phân biệt giới tính)?</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Xin chào mọi người! Chúng ta gặp nhau ở đâu?</a:t>
            </a:r>
            <a:endParaRPr lang="en-US"/>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Hey, bros! Where are we meeting? Này, anh em  (Bros)! Chúng ta gặp nhau ở đâu?</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Này, các bạn gái! Chúng ta gặp nhau ở đâu?</a:t>
            </a:r>
            <a:endParaRPr lang="en-US"/>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vi-VN"/>
              <a:t>Chào các cậu (Guys)! Chúng ta gặp nhau ở đâu?</a:t>
            </a:r>
            <a:endParaRPr lang="en-US"/>
          </a:p>
        </p:txBody>
      </p:sp>
    </p:spTree>
    <p:extLst>
      <p:ext uri="{BB962C8B-B14F-4D97-AF65-F5344CB8AC3E}">
        <p14:creationId xmlns:p14="http://schemas.microsoft.com/office/powerpoint/2010/main" val="145673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1300" y="356120"/>
            <a:ext cx="7717500" cy="444600"/>
          </a:xfrm>
        </p:spPr>
        <p:txBody>
          <a:bodyPr/>
          <a:lstStyle/>
          <a:p>
            <a:pPr algn="l"/>
            <a:r>
              <a:rPr lang="vi-VN"/>
              <a:t>Dae</a:t>
            </a:r>
            <a:r>
              <a:rPr lang="en-US"/>
              <a:t>mon là gì?</a:t>
            </a:r>
          </a:p>
        </p:txBody>
      </p:sp>
      <p:sp>
        <p:nvSpPr>
          <p:cNvPr id="5" name="Text Placeholder 4"/>
          <p:cNvSpPr>
            <a:spLocks noGrp="1"/>
          </p:cNvSpPr>
          <p:nvPr>
            <p:ph type="body" idx="1"/>
          </p:nvPr>
        </p:nvSpPr>
        <p:spPr/>
        <p:txBody>
          <a:bodyPr/>
          <a:lstStyle/>
          <a:p>
            <a:pPr marL="152400" indent="0">
              <a:buNone/>
            </a:pPr>
            <a:r>
              <a:rPr lang="vi-VN" sz="2300"/>
              <a:t>Daemon là một chương trình hoạt động trên hệ thống máy tính mà không tương tác trực tiếp với người dùng. Được thiết kế để chạy liên tục và tự động phục vụ cho một hoặc nhiều chức năng nhất định trên hệ thống.</a:t>
            </a:r>
          </a:p>
        </p:txBody>
      </p:sp>
    </p:spTree>
    <p:extLst>
      <p:ext uri="{BB962C8B-B14F-4D97-AF65-F5344CB8AC3E}">
        <p14:creationId xmlns:p14="http://schemas.microsoft.com/office/powerpoint/2010/main" val="1078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728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1015" y="223757"/>
            <a:ext cx="7057328" cy="805137"/>
          </a:xfrm>
        </p:spPr>
        <p:txBody>
          <a:bodyPr/>
          <a:lstStyle/>
          <a:p>
            <a:pPr algn="l"/>
            <a:r>
              <a:rPr lang="vi-VN" sz="2000"/>
              <a:t>Câu </a:t>
            </a:r>
            <a:r>
              <a:rPr lang="en-US" sz="2000"/>
              <a:t>26</a:t>
            </a:r>
            <a:r>
              <a:rPr lang="vi-VN" sz="2000"/>
              <a:t>:  Ghép nối phần tên với định nghĩa đúng </a:t>
            </a:r>
            <a:r>
              <a:rPr lang="en-US" sz="2000" err="1"/>
              <a:t>về</a:t>
            </a:r>
            <a:r>
              <a:rPr lang="en-US" sz="2000"/>
              <a:t> Email</a:t>
            </a:r>
            <a:r>
              <a:rPr lang="vi-VN" sz="2000"/>
              <a:t>.</a:t>
            </a:r>
          </a:p>
        </p:txBody>
      </p:sp>
      <p:sp>
        <p:nvSpPr>
          <p:cNvPr id="30" name="L6"/>
          <p:cNvSpPr/>
          <p:nvPr/>
        </p:nvSpPr>
        <p:spPr>
          <a:xfrm>
            <a:off x="246986" y="4385574"/>
            <a:ext cx="943200"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Forward</a:t>
            </a:r>
            <a:endParaRPr lang="vi-VN"/>
          </a:p>
        </p:txBody>
      </p:sp>
      <p:sp>
        <p:nvSpPr>
          <p:cNvPr id="31" name="L5"/>
          <p:cNvSpPr/>
          <p:nvPr/>
        </p:nvSpPr>
        <p:spPr>
          <a:xfrm>
            <a:off x="246986" y="3697360"/>
            <a:ext cx="943200"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sz="1300"/>
              <a:t>Cc</a:t>
            </a:r>
            <a:endParaRPr lang="vi-VN" sz="1300"/>
          </a:p>
        </p:txBody>
      </p:sp>
      <p:sp>
        <p:nvSpPr>
          <p:cNvPr id="23" name="L4"/>
          <p:cNvSpPr/>
          <p:nvPr/>
        </p:nvSpPr>
        <p:spPr>
          <a:xfrm>
            <a:off x="246987" y="3025831"/>
            <a:ext cx="943200"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Bcc</a:t>
            </a:r>
            <a:endParaRPr lang="vi-VN"/>
          </a:p>
        </p:txBody>
      </p:sp>
      <p:sp>
        <p:nvSpPr>
          <p:cNvPr id="22" name="L3"/>
          <p:cNvSpPr/>
          <p:nvPr/>
        </p:nvSpPr>
        <p:spPr>
          <a:xfrm>
            <a:off x="246987" y="2337617"/>
            <a:ext cx="943200"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sz="1300"/>
              <a:t>Reply All</a:t>
            </a:r>
            <a:endParaRPr lang="vi-VN" sz="1300"/>
          </a:p>
        </p:txBody>
      </p:sp>
      <p:sp>
        <p:nvSpPr>
          <p:cNvPr id="19" name="L2"/>
          <p:cNvSpPr/>
          <p:nvPr/>
        </p:nvSpPr>
        <p:spPr>
          <a:xfrm>
            <a:off x="246987" y="1658928"/>
            <a:ext cx="943200"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To</a:t>
            </a:r>
          </a:p>
        </p:txBody>
      </p:sp>
      <p:sp>
        <p:nvSpPr>
          <p:cNvPr id="21" name="L1"/>
          <p:cNvSpPr/>
          <p:nvPr/>
        </p:nvSpPr>
        <p:spPr>
          <a:xfrm>
            <a:off x="246987" y="992032"/>
            <a:ext cx="943200" cy="492693"/>
          </a:xfrm>
          <a:prstGeom prst="rect">
            <a:avLst/>
          </a:prstGeom>
          <a:solidFill>
            <a:schemeClr val="l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Reply</a:t>
            </a:r>
            <a:endParaRPr lang="vi-VN"/>
          </a:p>
        </p:txBody>
      </p:sp>
      <p:sp>
        <p:nvSpPr>
          <p:cNvPr id="24" name="R6"/>
          <p:cNvSpPr/>
          <p:nvPr/>
        </p:nvSpPr>
        <p:spPr>
          <a:xfrm>
            <a:off x="1190009" y="2321830"/>
            <a:ext cx="7546041"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err="1"/>
              <a:t>Được</a:t>
            </a:r>
            <a:r>
              <a:rPr lang="en-US"/>
              <a:t> </a:t>
            </a:r>
            <a:r>
              <a:rPr lang="en-US" err="1"/>
              <a:t>sử</a:t>
            </a:r>
            <a:r>
              <a:rPr lang="en-US"/>
              <a:t> </a:t>
            </a:r>
            <a:r>
              <a:rPr lang="en-US" err="1"/>
              <a:t>dụng</a:t>
            </a:r>
            <a:r>
              <a:rPr lang="en-US"/>
              <a:t> </a:t>
            </a:r>
            <a:r>
              <a:rPr lang="en-US" err="1"/>
              <a:t>khi</a:t>
            </a:r>
            <a:r>
              <a:rPr lang="en-US"/>
              <a:t> </a:t>
            </a:r>
            <a:r>
              <a:rPr lang="en-US" err="1"/>
              <a:t>bạn</a:t>
            </a:r>
            <a:r>
              <a:rPr lang="en-US"/>
              <a:t> </a:t>
            </a:r>
            <a:r>
              <a:rPr lang="en-US" err="1"/>
              <a:t>muốn</a:t>
            </a:r>
            <a:r>
              <a:rPr lang="en-US"/>
              <a:t> </a:t>
            </a:r>
            <a:r>
              <a:rPr lang="en-US" err="1"/>
              <a:t>gửi</a:t>
            </a:r>
            <a:r>
              <a:rPr lang="en-US"/>
              <a:t> </a:t>
            </a:r>
            <a:r>
              <a:rPr lang="en-US" err="1"/>
              <a:t>một</a:t>
            </a:r>
            <a:r>
              <a:rPr lang="en-US"/>
              <a:t> email </a:t>
            </a:r>
            <a:r>
              <a:rPr lang="en-US" err="1"/>
              <a:t>bạn</a:t>
            </a:r>
            <a:r>
              <a:rPr lang="en-US"/>
              <a:t> </a:t>
            </a:r>
            <a:r>
              <a:rPr lang="en-US" err="1"/>
              <a:t>đã</a:t>
            </a:r>
            <a:r>
              <a:rPr lang="en-US"/>
              <a:t> </a:t>
            </a:r>
            <a:r>
              <a:rPr lang="en-US" err="1"/>
              <a:t>nhận</a:t>
            </a:r>
            <a:r>
              <a:rPr lang="en-US"/>
              <a:t> </a:t>
            </a:r>
            <a:r>
              <a:rPr lang="en-US" err="1"/>
              <a:t>được</a:t>
            </a:r>
            <a:r>
              <a:rPr lang="en-US"/>
              <a:t> </a:t>
            </a:r>
            <a:r>
              <a:rPr lang="en-US" err="1"/>
              <a:t>cho</a:t>
            </a:r>
            <a:r>
              <a:rPr lang="en-US"/>
              <a:t> </a:t>
            </a:r>
            <a:r>
              <a:rPr lang="en-US" err="1"/>
              <a:t>người</a:t>
            </a:r>
            <a:r>
              <a:rPr lang="en-US"/>
              <a:t> </a:t>
            </a:r>
            <a:r>
              <a:rPr lang="en-US" err="1"/>
              <a:t>khác</a:t>
            </a:r>
            <a:r>
              <a:rPr lang="en-US"/>
              <a:t>.</a:t>
            </a:r>
          </a:p>
        </p:txBody>
      </p:sp>
      <p:sp>
        <p:nvSpPr>
          <p:cNvPr id="25" name="R5"/>
          <p:cNvSpPr/>
          <p:nvPr/>
        </p:nvSpPr>
        <p:spPr>
          <a:xfrm>
            <a:off x="1190241" y="1625928"/>
            <a:ext cx="7545863"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1"/>
            <a:r>
              <a:rPr lang="vi-VN"/>
              <a:t>Đượ</a:t>
            </a:r>
            <a:r>
              <a:rPr lang="en-US"/>
              <a:t>c </a:t>
            </a:r>
            <a:r>
              <a:rPr lang="en-US" err="1"/>
              <a:t>sử</a:t>
            </a:r>
            <a:r>
              <a:rPr lang="en-US"/>
              <a:t> </a:t>
            </a:r>
            <a:r>
              <a:rPr lang="en-US" err="1"/>
              <a:t>dụng</a:t>
            </a:r>
            <a:r>
              <a:rPr lang="en-US"/>
              <a:t> </a:t>
            </a:r>
            <a:r>
              <a:rPr lang="en-US" err="1"/>
              <a:t>khi</a:t>
            </a:r>
            <a:r>
              <a:rPr lang="en-US"/>
              <a:t> </a:t>
            </a:r>
            <a:r>
              <a:rPr lang="en-US" err="1"/>
              <a:t>bạn</a:t>
            </a:r>
            <a:r>
              <a:rPr lang="en-US"/>
              <a:t> </a:t>
            </a:r>
            <a:r>
              <a:rPr lang="en-US" err="1"/>
              <a:t>muốn</a:t>
            </a:r>
            <a:r>
              <a:rPr lang="en-US"/>
              <a:t> </a:t>
            </a:r>
            <a:r>
              <a:rPr lang="en-US" err="1"/>
              <a:t>đưa</a:t>
            </a:r>
            <a:r>
              <a:rPr lang="en-US"/>
              <a:t> </a:t>
            </a:r>
            <a:r>
              <a:rPr lang="en-US" err="1"/>
              <a:t>sếp</a:t>
            </a:r>
            <a:r>
              <a:rPr lang="en-US"/>
              <a:t> </a:t>
            </a:r>
            <a:r>
              <a:rPr lang="en-US" err="1"/>
              <a:t>của</a:t>
            </a:r>
            <a:r>
              <a:rPr lang="en-US"/>
              <a:t> </a:t>
            </a:r>
            <a:r>
              <a:rPr lang="en-US" err="1"/>
              <a:t>mình</a:t>
            </a:r>
            <a:r>
              <a:rPr lang="en-US"/>
              <a:t> </a:t>
            </a:r>
            <a:r>
              <a:rPr lang="en-US" err="1"/>
              <a:t>vào</a:t>
            </a:r>
            <a:r>
              <a:rPr lang="en-US"/>
              <a:t> </a:t>
            </a:r>
            <a:r>
              <a:rPr lang="en-US" err="1"/>
              <a:t>phản</a:t>
            </a:r>
            <a:r>
              <a:rPr lang="en-US"/>
              <a:t> </a:t>
            </a:r>
            <a:r>
              <a:rPr lang="en-US" err="1"/>
              <a:t>hồi</a:t>
            </a:r>
            <a:r>
              <a:rPr lang="en-US"/>
              <a:t> email </a:t>
            </a:r>
            <a:r>
              <a:rPr lang="en-US" err="1"/>
              <a:t>của</a:t>
            </a:r>
            <a:r>
              <a:rPr lang="en-US"/>
              <a:t> </a:t>
            </a:r>
            <a:r>
              <a:rPr lang="en-US" err="1"/>
              <a:t>đồng</a:t>
            </a:r>
            <a:r>
              <a:rPr lang="en-US"/>
              <a:t> </a:t>
            </a:r>
            <a:r>
              <a:rPr lang="en-US" err="1"/>
              <a:t>nghiệp</a:t>
            </a:r>
            <a:r>
              <a:rPr lang="en-US"/>
              <a:t>.</a:t>
            </a:r>
            <a:endParaRPr lang="vi-VN"/>
          </a:p>
        </p:txBody>
      </p:sp>
      <p:sp>
        <p:nvSpPr>
          <p:cNvPr id="28" name="R4"/>
          <p:cNvSpPr/>
          <p:nvPr/>
        </p:nvSpPr>
        <p:spPr>
          <a:xfrm>
            <a:off x="1190195" y="3033519"/>
            <a:ext cx="7545856"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err="1"/>
              <a:t>Được</a:t>
            </a:r>
            <a:r>
              <a:rPr lang="en-US"/>
              <a:t> </a:t>
            </a:r>
            <a:r>
              <a:rPr lang="en-US" err="1"/>
              <a:t>sử</a:t>
            </a:r>
            <a:r>
              <a:rPr lang="en-US"/>
              <a:t> </a:t>
            </a:r>
            <a:r>
              <a:rPr lang="en-US" err="1"/>
              <a:t>dụng</a:t>
            </a:r>
            <a:r>
              <a:rPr lang="en-US"/>
              <a:t> </a:t>
            </a:r>
            <a:r>
              <a:rPr lang="en-US" err="1"/>
              <a:t>khi</a:t>
            </a:r>
            <a:r>
              <a:rPr lang="en-US"/>
              <a:t> </a:t>
            </a:r>
            <a:r>
              <a:rPr lang="en-US" err="1"/>
              <a:t>bạn</a:t>
            </a:r>
            <a:r>
              <a:rPr lang="en-US"/>
              <a:t> </a:t>
            </a:r>
            <a:r>
              <a:rPr lang="en-US" err="1"/>
              <a:t>muốn</a:t>
            </a:r>
            <a:r>
              <a:rPr lang="en-US"/>
              <a:t> </a:t>
            </a:r>
            <a:r>
              <a:rPr lang="en-US" err="1"/>
              <a:t>gửi</a:t>
            </a:r>
            <a:r>
              <a:rPr lang="en-US"/>
              <a:t> </a:t>
            </a:r>
            <a:r>
              <a:rPr lang="en-US" err="1"/>
              <a:t>cho</a:t>
            </a:r>
            <a:r>
              <a:rPr lang="en-US"/>
              <a:t> </a:t>
            </a:r>
            <a:r>
              <a:rPr lang="en-US" err="1"/>
              <a:t>ai</a:t>
            </a:r>
            <a:r>
              <a:rPr lang="en-US"/>
              <a:t> </a:t>
            </a:r>
            <a:r>
              <a:rPr lang="en-US" err="1"/>
              <a:t>đó</a:t>
            </a:r>
            <a:r>
              <a:rPr lang="en-US"/>
              <a:t> </a:t>
            </a:r>
            <a:r>
              <a:rPr lang="en-US" err="1"/>
              <a:t>một</a:t>
            </a:r>
            <a:r>
              <a:rPr lang="en-US"/>
              <a:t> </a:t>
            </a:r>
            <a:r>
              <a:rPr lang="en-US" err="1"/>
              <a:t>bản</a:t>
            </a:r>
            <a:r>
              <a:rPr lang="en-US"/>
              <a:t> </a:t>
            </a:r>
            <a:r>
              <a:rPr lang="en-US" err="1"/>
              <a:t>sao</a:t>
            </a:r>
            <a:r>
              <a:rPr lang="en-US"/>
              <a:t> </a:t>
            </a:r>
            <a:r>
              <a:rPr lang="en-US" err="1"/>
              <a:t>của</a:t>
            </a:r>
            <a:r>
              <a:rPr lang="en-US"/>
              <a:t> email </a:t>
            </a:r>
            <a:r>
              <a:rPr lang="en-US" err="1"/>
              <a:t>nhưng</a:t>
            </a:r>
            <a:r>
              <a:rPr lang="en-US"/>
              <a:t> </a:t>
            </a:r>
            <a:r>
              <a:rPr lang="en-US" err="1"/>
              <a:t>không</a:t>
            </a:r>
            <a:r>
              <a:rPr lang="en-US"/>
              <a:t> </a:t>
            </a:r>
            <a:r>
              <a:rPr lang="en-US" err="1"/>
              <a:t>muốn</a:t>
            </a:r>
            <a:r>
              <a:rPr lang="en-US"/>
              <a:t> </a:t>
            </a:r>
            <a:r>
              <a:rPr lang="en-US" err="1"/>
              <a:t>người</a:t>
            </a:r>
            <a:r>
              <a:rPr lang="en-US"/>
              <a:t> </a:t>
            </a:r>
            <a:r>
              <a:rPr lang="en-US" err="1"/>
              <a:t>nhận</a:t>
            </a:r>
            <a:r>
              <a:rPr lang="en-US"/>
              <a:t> </a:t>
            </a:r>
            <a:r>
              <a:rPr lang="en-US" err="1"/>
              <a:t>khác</a:t>
            </a:r>
            <a:r>
              <a:rPr lang="en-US"/>
              <a:t> </a:t>
            </a:r>
            <a:r>
              <a:rPr lang="en-US" err="1"/>
              <a:t>thấy</a:t>
            </a:r>
            <a:r>
              <a:rPr lang="en-US"/>
              <a:t> email </a:t>
            </a:r>
            <a:r>
              <a:rPr lang="en-US" err="1"/>
              <a:t>của</a:t>
            </a:r>
            <a:r>
              <a:rPr lang="en-US"/>
              <a:t> </a:t>
            </a:r>
            <a:r>
              <a:rPr lang="en-US" err="1"/>
              <a:t>người</a:t>
            </a:r>
            <a:r>
              <a:rPr lang="en-US"/>
              <a:t> </a:t>
            </a:r>
            <a:r>
              <a:rPr lang="en-US" err="1"/>
              <a:t>nhận</a:t>
            </a:r>
            <a:r>
              <a:rPr lang="en-US"/>
              <a:t>.</a:t>
            </a:r>
          </a:p>
        </p:txBody>
      </p:sp>
      <p:sp>
        <p:nvSpPr>
          <p:cNvPr id="33" name="R3"/>
          <p:cNvSpPr/>
          <p:nvPr/>
        </p:nvSpPr>
        <p:spPr>
          <a:xfrm>
            <a:off x="1190194" y="4393262"/>
            <a:ext cx="7545856"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err="1"/>
              <a:t>Được</a:t>
            </a:r>
            <a:r>
              <a:rPr lang="en-US"/>
              <a:t> </a:t>
            </a:r>
            <a:r>
              <a:rPr lang="en-US" err="1"/>
              <a:t>sử</a:t>
            </a:r>
            <a:r>
              <a:rPr lang="en-US"/>
              <a:t> </a:t>
            </a:r>
            <a:r>
              <a:rPr lang="en-US" err="1"/>
              <a:t>dụng</a:t>
            </a:r>
            <a:r>
              <a:rPr lang="en-US"/>
              <a:t> </a:t>
            </a:r>
            <a:r>
              <a:rPr lang="en-US" err="1"/>
              <a:t>khi</a:t>
            </a:r>
            <a:r>
              <a:rPr lang="en-US"/>
              <a:t> </a:t>
            </a:r>
            <a:r>
              <a:rPr lang="en-US" err="1"/>
              <a:t>tấ</a:t>
            </a:r>
            <a:r>
              <a:rPr lang="en-US"/>
              <a:t> </a:t>
            </a:r>
            <a:r>
              <a:rPr lang="en-US" err="1"/>
              <a:t>cả</a:t>
            </a:r>
            <a:r>
              <a:rPr lang="en-US"/>
              <a:t> </a:t>
            </a:r>
            <a:r>
              <a:rPr lang="en-US" err="1"/>
              <a:t>người</a:t>
            </a:r>
            <a:r>
              <a:rPr lang="en-US"/>
              <a:t> </a:t>
            </a:r>
            <a:r>
              <a:rPr lang="en-US" err="1"/>
              <a:t>nhận</a:t>
            </a:r>
            <a:r>
              <a:rPr lang="en-US"/>
              <a:t> email </a:t>
            </a:r>
            <a:r>
              <a:rPr lang="en-US" err="1"/>
              <a:t>gốc</a:t>
            </a:r>
            <a:r>
              <a:rPr lang="en-US"/>
              <a:t> </a:t>
            </a:r>
            <a:r>
              <a:rPr lang="en-US" err="1"/>
              <a:t>cần</a:t>
            </a:r>
            <a:r>
              <a:rPr lang="en-US"/>
              <a:t> </a:t>
            </a:r>
            <a:r>
              <a:rPr lang="en-US" err="1"/>
              <a:t>xem</a:t>
            </a:r>
            <a:r>
              <a:rPr lang="en-US"/>
              <a:t> </a:t>
            </a:r>
            <a:r>
              <a:rPr lang="en-US" err="1"/>
              <a:t>phản</a:t>
            </a:r>
            <a:r>
              <a:rPr lang="en-US"/>
              <a:t> </a:t>
            </a:r>
            <a:r>
              <a:rPr lang="en-US" err="1"/>
              <a:t>hồi</a:t>
            </a:r>
            <a:r>
              <a:rPr lang="en-US"/>
              <a:t> </a:t>
            </a:r>
            <a:r>
              <a:rPr lang="en-US" err="1"/>
              <a:t>của</a:t>
            </a:r>
            <a:r>
              <a:rPr lang="en-US"/>
              <a:t> </a:t>
            </a:r>
            <a:r>
              <a:rPr lang="en-US" err="1"/>
              <a:t>bạn</a:t>
            </a:r>
            <a:r>
              <a:rPr lang="en-US"/>
              <a:t>.</a:t>
            </a:r>
          </a:p>
        </p:txBody>
      </p:sp>
      <p:sp>
        <p:nvSpPr>
          <p:cNvPr id="27" name="R2"/>
          <p:cNvSpPr/>
          <p:nvPr/>
        </p:nvSpPr>
        <p:spPr>
          <a:xfrm>
            <a:off x="1190187" y="968561"/>
            <a:ext cx="7545863"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err="1"/>
              <a:t>Được</a:t>
            </a:r>
            <a:r>
              <a:rPr lang="en-US"/>
              <a:t> </a:t>
            </a:r>
            <a:r>
              <a:rPr lang="en-US" err="1"/>
              <a:t>sử</a:t>
            </a:r>
            <a:r>
              <a:rPr lang="en-US"/>
              <a:t> </a:t>
            </a:r>
            <a:r>
              <a:rPr lang="en-US" err="1"/>
              <a:t>dụng</a:t>
            </a:r>
            <a:r>
              <a:rPr lang="en-US"/>
              <a:t> </a:t>
            </a:r>
            <a:r>
              <a:rPr lang="en-US" err="1"/>
              <a:t>khi</a:t>
            </a:r>
            <a:r>
              <a:rPr lang="en-US"/>
              <a:t> </a:t>
            </a:r>
            <a:r>
              <a:rPr lang="en-US" err="1"/>
              <a:t>bạn</a:t>
            </a:r>
            <a:r>
              <a:rPr lang="en-US"/>
              <a:t> </a:t>
            </a:r>
            <a:r>
              <a:rPr lang="en-US" err="1"/>
              <a:t>soạn</a:t>
            </a:r>
            <a:r>
              <a:rPr lang="en-US"/>
              <a:t> email </a:t>
            </a:r>
            <a:r>
              <a:rPr lang="en-US" err="1"/>
              <a:t>và</a:t>
            </a:r>
            <a:r>
              <a:rPr lang="en-US"/>
              <a:t> </a:t>
            </a:r>
            <a:r>
              <a:rPr lang="en-US" err="1"/>
              <a:t>gửi</a:t>
            </a:r>
            <a:r>
              <a:rPr lang="en-US"/>
              <a:t> email </a:t>
            </a:r>
            <a:r>
              <a:rPr lang="en-US" err="1"/>
              <a:t>đến</a:t>
            </a:r>
            <a:r>
              <a:rPr lang="en-US"/>
              <a:t> </a:t>
            </a:r>
            <a:r>
              <a:rPr lang="en-US" err="1"/>
              <a:t>người</a:t>
            </a:r>
            <a:r>
              <a:rPr lang="en-US"/>
              <a:t> </a:t>
            </a:r>
            <a:r>
              <a:rPr lang="en-US" err="1"/>
              <a:t>nhận</a:t>
            </a:r>
            <a:r>
              <a:rPr lang="en-US"/>
              <a:t>.</a:t>
            </a:r>
          </a:p>
        </p:txBody>
      </p:sp>
      <p:sp>
        <p:nvSpPr>
          <p:cNvPr id="32" name="R1"/>
          <p:cNvSpPr/>
          <p:nvPr/>
        </p:nvSpPr>
        <p:spPr>
          <a:xfrm>
            <a:off x="1190008" y="3681573"/>
            <a:ext cx="7546041"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err="1"/>
              <a:t>Được</a:t>
            </a:r>
            <a:r>
              <a:rPr lang="en-US"/>
              <a:t> </a:t>
            </a:r>
            <a:r>
              <a:rPr lang="en-US" err="1"/>
              <a:t>sử</a:t>
            </a:r>
            <a:r>
              <a:rPr lang="en-US"/>
              <a:t> </a:t>
            </a:r>
            <a:r>
              <a:rPr lang="en-US" err="1"/>
              <a:t>dụng</a:t>
            </a:r>
            <a:r>
              <a:rPr lang="en-US"/>
              <a:t> </a:t>
            </a:r>
            <a:r>
              <a:rPr lang="en-US" err="1"/>
              <a:t>khi</a:t>
            </a:r>
            <a:r>
              <a:rPr lang="en-US"/>
              <a:t> </a:t>
            </a:r>
            <a:r>
              <a:rPr lang="en-US" err="1"/>
              <a:t>bạn</a:t>
            </a:r>
            <a:r>
              <a:rPr lang="en-US"/>
              <a:t> </a:t>
            </a:r>
            <a:r>
              <a:rPr lang="en-US" err="1"/>
              <a:t>trả</a:t>
            </a:r>
            <a:r>
              <a:rPr lang="en-US"/>
              <a:t> </a:t>
            </a:r>
            <a:r>
              <a:rPr lang="en-US" err="1"/>
              <a:t>lời</a:t>
            </a:r>
            <a:r>
              <a:rPr lang="en-US"/>
              <a:t> </a:t>
            </a:r>
            <a:r>
              <a:rPr lang="en-US" err="1"/>
              <a:t>người</a:t>
            </a:r>
            <a:r>
              <a:rPr lang="en-US"/>
              <a:t> </a:t>
            </a:r>
            <a:r>
              <a:rPr lang="en-US" err="1"/>
              <a:t>gửi</a:t>
            </a:r>
            <a:r>
              <a:rPr lang="en-US"/>
              <a:t> email.</a:t>
            </a:r>
          </a:p>
        </p:txBody>
      </p:sp>
      <p:pic>
        <p:nvPicPr>
          <p:cNvPr id="2050" name="Picture 2" descr="Best Sorting Illustration download in PNG &amp; Vector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827" y="180534"/>
            <a:ext cx="586443" cy="58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98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par>
                                <p:cTn id="8" presetID="0" presetClass="path" presetSubtype="0" accel="50000" decel="50000" fill="hold" grpId="0" nodeType="withEffect">
                                  <p:stCondLst>
                                    <p:cond delay="0"/>
                                  </p:stCondLst>
                                  <p:childTnLst>
                                    <p:animMotion origin="layout" path="M 1.66667E-6 3.33333E-6 L 1.66667E-6 0.52469 " pathEditMode="relative" rAng="0" ptsTypes="AA">
                                      <p:cBhvr>
                                        <p:cTn id="9" dur="300" fill="hold"/>
                                        <p:tgtEl>
                                          <p:spTgt spid="27"/>
                                        </p:tgtEl>
                                        <p:attrNameLst>
                                          <p:attrName>ppt_x</p:attrName>
                                          <p:attrName>ppt_y</p:attrName>
                                        </p:attrNameLst>
                                      </p:cBhvr>
                                      <p:rCtr x="0" y="26235"/>
                                    </p:animMotion>
                                  </p:childTnLst>
                                </p:cTn>
                              </p:par>
                              <p:par>
                                <p:cTn id="10" presetID="0" presetClass="path" presetSubtype="0" accel="50000" decel="50000" fill="hold" grpId="0" nodeType="withEffect">
                                  <p:stCondLst>
                                    <p:cond delay="0"/>
                                  </p:stCondLst>
                                  <p:childTnLst>
                                    <p:animMotion origin="layout" path="M -0.00261 -0.00154 C -0.00174 0.04445 0.00035 0.09075 0.00243 0.13704 " pathEditMode="relative" rAng="0" ptsTypes="AA">
                                      <p:cBhvr>
                                        <p:cTn id="11" dur="300" fill="hold"/>
                                        <p:tgtEl>
                                          <p:spTgt spid="25"/>
                                        </p:tgtEl>
                                        <p:attrNameLst>
                                          <p:attrName>ppt_x</p:attrName>
                                          <p:attrName>ppt_y</p:attrName>
                                        </p:attrNameLst>
                                      </p:cBhvr>
                                      <p:rCtr x="243" y="6914"/>
                                    </p:animMotion>
                                  </p:childTnLst>
                                </p:cTn>
                              </p:par>
                              <p:par>
                                <p:cTn id="12" presetID="0" presetClass="path" presetSubtype="0" accel="50000" decel="50000" fill="hold" grpId="0" nodeType="withEffect">
                                  <p:stCondLst>
                                    <p:cond delay="0"/>
                                  </p:stCondLst>
                                  <p:childTnLst>
                                    <p:animMotion origin="layout" path="M 1.66667E-6 3.7037E-7 L 1.66667E-6 -0.13673 " pathEditMode="relative" rAng="0" ptsTypes="AA">
                                      <p:cBhvr>
                                        <p:cTn id="13" dur="300" fill="hold"/>
                                        <p:tgtEl>
                                          <p:spTgt spid="24"/>
                                        </p:tgtEl>
                                        <p:attrNameLst>
                                          <p:attrName>ppt_x</p:attrName>
                                          <p:attrName>ppt_y</p:attrName>
                                        </p:attrNameLst>
                                      </p:cBhvr>
                                      <p:rCtr x="0" y="-6852"/>
                                    </p:animMotion>
                                  </p:childTnLst>
                                </p:cTn>
                              </p:par>
                              <p:par>
                                <p:cTn id="14" presetID="0" presetClass="path" presetSubtype="0" accel="50000" decel="50000" fill="hold" grpId="0" nodeType="withEffect">
                                  <p:stCondLst>
                                    <p:cond delay="0"/>
                                  </p:stCondLst>
                                  <p:childTnLst>
                                    <p:animMotion origin="layout" path="M 1.66667E-6 -1.23457E-6 L 0.00173 -0.40247 " pathEditMode="relative" rAng="0" ptsTypes="AA">
                                      <p:cBhvr>
                                        <p:cTn id="15" dur="400" fill="hold"/>
                                        <p:tgtEl>
                                          <p:spTgt spid="28"/>
                                        </p:tgtEl>
                                        <p:attrNameLst>
                                          <p:attrName>ppt_x</p:attrName>
                                          <p:attrName>ppt_y</p:attrName>
                                        </p:attrNameLst>
                                      </p:cBhvr>
                                      <p:rCtr x="87" y="-20123"/>
                                    </p:animMotion>
                                  </p:childTnLst>
                                </p:cTn>
                              </p:par>
                              <p:par>
                                <p:cTn id="16" presetID="0" presetClass="path" presetSubtype="0" accel="50000" decel="50000" fill="hold" grpId="0" nodeType="withEffect">
                                  <p:stCondLst>
                                    <p:cond delay="0"/>
                                  </p:stCondLst>
                                  <p:childTnLst>
                                    <p:animMotion origin="layout" path="M 1.66667E-6 4.19753E-6 L 1.66667E-6 -0.13673 " pathEditMode="relative" rAng="0" ptsTypes="AA">
                                      <p:cBhvr>
                                        <p:cTn id="17" dur="300" fill="hold"/>
                                        <p:tgtEl>
                                          <p:spTgt spid="32"/>
                                        </p:tgtEl>
                                        <p:attrNameLst>
                                          <p:attrName>ppt_x</p:attrName>
                                          <p:attrName>ppt_y</p:attrName>
                                        </p:attrNameLst>
                                      </p:cBhvr>
                                      <p:rCtr x="0" y="-6852"/>
                                    </p:animMotion>
                                  </p:childTnLst>
                                </p:cTn>
                              </p:par>
                              <p:par>
                                <p:cTn id="18" presetID="0" presetClass="path" presetSubtype="0" accel="50000" decel="50000" fill="hold" grpId="0" nodeType="withEffect">
                                  <p:stCondLst>
                                    <p:cond delay="0"/>
                                  </p:stCondLst>
                                  <p:childTnLst>
                                    <p:animMotion origin="layout" path="M 1.66667E-6 2.59259E-6 L 0.00173 -0.40247 " pathEditMode="relative" rAng="0" ptsTypes="AA">
                                      <p:cBhvr>
                                        <p:cTn id="19" dur="400" fill="hold"/>
                                        <p:tgtEl>
                                          <p:spTgt spid="33"/>
                                        </p:tgtEl>
                                        <p:attrNameLst>
                                          <p:attrName>ppt_x</p:attrName>
                                          <p:attrName>ppt_y</p:attrName>
                                        </p:attrNameLst>
                                      </p:cBhvr>
                                      <p:rCtr x="87" y="-20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33" grpId="0" animBg="1"/>
      <p:bldP spid="27" grpId="0" animBg="1"/>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2</a:t>
            </a:r>
            <a:r>
              <a:rPr lang="en-US" sz="2200"/>
              <a:t>7</a:t>
            </a:r>
            <a:r>
              <a:rPr lang="vi-VN" sz="2200"/>
              <a:t>: </a:t>
            </a:r>
            <a:r>
              <a:rPr lang="en-US" sz="2200" err="1"/>
              <a:t>Đâu</a:t>
            </a:r>
            <a:r>
              <a:rPr lang="en-US" sz="2200"/>
              <a:t> </a:t>
            </a:r>
            <a:r>
              <a:rPr lang="en-US" sz="2200" err="1"/>
              <a:t>là</a:t>
            </a:r>
            <a:r>
              <a:rPr lang="en-US" sz="2200"/>
              <a:t> </a:t>
            </a:r>
            <a:r>
              <a:rPr lang="en-US" sz="2200" err="1"/>
              <a:t>đúng</a:t>
            </a:r>
            <a:r>
              <a:rPr lang="en-US" sz="2200"/>
              <a:t> </a:t>
            </a:r>
            <a:r>
              <a:rPr lang="en-US" sz="2200" err="1"/>
              <a:t>về</a:t>
            </a:r>
            <a:r>
              <a:rPr lang="en-US" sz="2200"/>
              <a:t> </a:t>
            </a:r>
            <a:r>
              <a:rPr lang="en-US" sz="2200" err="1"/>
              <a:t>cộng</a:t>
            </a:r>
            <a:r>
              <a:rPr lang="en-US" sz="2200"/>
              <a:t> </a:t>
            </a:r>
            <a:r>
              <a:rPr lang="en-US" sz="2200" err="1"/>
              <a:t>tác</a:t>
            </a:r>
            <a:r>
              <a:rPr lang="en-US" sz="2200"/>
              <a:t> </a:t>
            </a:r>
            <a:r>
              <a:rPr lang="en-US" sz="2200" err="1"/>
              <a:t>kỹ</a:t>
            </a:r>
            <a:r>
              <a:rPr lang="en-US" sz="2200"/>
              <a:t> </a:t>
            </a:r>
            <a:r>
              <a:rPr lang="en-US" sz="2200" err="1"/>
              <a:t>thuật</a:t>
            </a:r>
            <a:r>
              <a:rPr lang="en-US" sz="2200"/>
              <a:t> </a:t>
            </a:r>
            <a:r>
              <a:rPr lang="en-US" sz="2200" err="1"/>
              <a:t>số</a:t>
            </a:r>
            <a:r>
              <a:rPr lang="vi-VN" sz="2200"/>
              <a:t>?</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err="1"/>
              <a:t>Cộng</a:t>
            </a:r>
            <a:r>
              <a:rPr lang="en-US"/>
              <a:t> </a:t>
            </a:r>
            <a:r>
              <a:rPr lang="en-US" err="1"/>
              <a:t>tác</a:t>
            </a:r>
            <a:r>
              <a:rPr lang="en-US"/>
              <a:t> </a:t>
            </a:r>
            <a:r>
              <a:rPr lang="en-US" err="1"/>
              <a:t>kỹ</a:t>
            </a:r>
            <a:r>
              <a:rPr lang="en-US"/>
              <a:t> </a:t>
            </a:r>
            <a:r>
              <a:rPr lang="en-US" err="1"/>
              <a:t>thuật</a:t>
            </a:r>
            <a:r>
              <a:rPr lang="en-US"/>
              <a:t> </a:t>
            </a:r>
            <a:r>
              <a:rPr lang="en-US" err="1"/>
              <a:t>số</a:t>
            </a:r>
            <a:r>
              <a:rPr lang="en-US"/>
              <a:t> </a:t>
            </a:r>
            <a:r>
              <a:rPr lang="en-US" err="1"/>
              <a:t>giúp</a:t>
            </a:r>
            <a:r>
              <a:rPr lang="en-US"/>
              <a:t> </a:t>
            </a:r>
            <a:r>
              <a:rPr lang="en-US" err="1"/>
              <a:t>việc</a:t>
            </a:r>
            <a:r>
              <a:rPr lang="en-US"/>
              <a:t> </a:t>
            </a:r>
            <a:r>
              <a:rPr lang="en-US" err="1"/>
              <a:t>thu</a:t>
            </a:r>
            <a:r>
              <a:rPr lang="en-US"/>
              <a:t> </a:t>
            </a:r>
            <a:r>
              <a:rPr lang="en-US" err="1"/>
              <a:t>hút</a:t>
            </a:r>
            <a:r>
              <a:rPr lang="en-US"/>
              <a:t> </a:t>
            </a:r>
            <a:r>
              <a:rPr lang="en-US" err="1"/>
              <a:t>những</a:t>
            </a:r>
            <a:r>
              <a:rPr lang="en-US"/>
              <a:t> </a:t>
            </a:r>
            <a:r>
              <a:rPr lang="en-US" err="1"/>
              <a:t>người</a:t>
            </a:r>
            <a:r>
              <a:rPr lang="en-US"/>
              <a:t> </a:t>
            </a:r>
            <a:r>
              <a:rPr lang="en-US" err="1"/>
              <a:t>có</a:t>
            </a:r>
            <a:r>
              <a:rPr lang="en-US"/>
              <a:t> </a:t>
            </a:r>
            <a:r>
              <a:rPr lang="en-US" err="1"/>
              <a:t>chuyên</a:t>
            </a:r>
            <a:r>
              <a:rPr lang="en-US"/>
              <a:t> </a:t>
            </a:r>
            <a:r>
              <a:rPr lang="en-US" err="1"/>
              <a:t>môn</a:t>
            </a:r>
            <a:r>
              <a:rPr lang="en-US"/>
              <a:t> </a:t>
            </a:r>
            <a:r>
              <a:rPr lang="en-US" err="1"/>
              <a:t>về</a:t>
            </a:r>
            <a:r>
              <a:rPr lang="en-US"/>
              <a:t> </a:t>
            </a:r>
            <a:r>
              <a:rPr lang="en-US" err="1"/>
              <a:t>các</a:t>
            </a:r>
            <a:r>
              <a:rPr lang="en-US"/>
              <a:t> </a:t>
            </a:r>
            <a:r>
              <a:rPr lang="en-US" err="1"/>
              <a:t>chủ</a:t>
            </a:r>
            <a:r>
              <a:rPr lang="en-US"/>
              <a:t> </a:t>
            </a:r>
            <a:r>
              <a:rPr lang="en-US" err="1"/>
              <a:t>đề</a:t>
            </a:r>
            <a:r>
              <a:rPr lang="en-US"/>
              <a:t> </a:t>
            </a:r>
            <a:r>
              <a:rPr lang="en-US" err="1"/>
              <a:t>cụ</a:t>
            </a:r>
            <a:r>
              <a:rPr lang="en-US"/>
              <a:t> </a:t>
            </a:r>
            <a:r>
              <a:rPr lang="en-US" err="1"/>
              <a:t>thể</a:t>
            </a:r>
            <a:r>
              <a:rPr lang="en-US"/>
              <a:t> </a:t>
            </a:r>
            <a:r>
              <a:rPr lang="en-US" err="1"/>
              <a:t>trở</a:t>
            </a:r>
            <a:r>
              <a:rPr lang="en-US"/>
              <a:t> </a:t>
            </a:r>
            <a:r>
              <a:rPr lang="en-US" err="1"/>
              <a:t>nên</a:t>
            </a:r>
            <a:r>
              <a:rPr lang="en-US"/>
              <a:t> </a:t>
            </a:r>
            <a:r>
              <a:rPr lang="en-US" err="1"/>
              <a:t>dễ</a:t>
            </a:r>
            <a:r>
              <a:rPr lang="en-US"/>
              <a:t> </a:t>
            </a:r>
            <a:r>
              <a:rPr lang="en-US" err="1"/>
              <a:t>dàng</a:t>
            </a:r>
            <a:r>
              <a:rPr lang="en-US"/>
              <a:t> </a:t>
            </a:r>
            <a:r>
              <a:rPr lang="en-US" err="1"/>
              <a:t>hơn</a:t>
            </a:r>
            <a:r>
              <a:rPr lang="en-US"/>
              <a:t>.</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err="1"/>
              <a:t>Cộng</a:t>
            </a:r>
            <a:r>
              <a:rPr lang="en-US"/>
              <a:t> </a:t>
            </a:r>
            <a:r>
              <a:rPr lang="en-US" err="1"/>
              <a:t>tác</a:t>
            </a:r>
            <a:r>
              <a:rPr lang="en-US"/>
              <a:t> </a:t>
            </a:r>
            <a:r>
              <a:rPr lang="en-US" err="1"/>
              <a:t>kỹ</a:t>
            </a:r>
            <a:r>
              <a:rPr lang="en-US"/>
              <a:t> </a:t>
            </a:r>
            <a:r>
              <a:rPr lang="en-US" err="1"/>
              <a:t>thuật</a:t>
            </a:r>
            <a:r>
              <a:rPr lang="en-US"/>
              <a:t> </a:t>
            </a:r>
            <a:r>
              <a:rPr lang="en-US" err="1"/>
              <a:t>số</a:t>
            </a:r>
            <a:r>
              <a:rPr lang="en-US"/>
              <a:t> </a:t>
            </a:r>
            <a:r>
              <a:rPr lang="en-US" err="1"/>
              <a:t>giúp</a:t>
            </a:r>
            <a:r>
              <a:rPr lang="en-US"/>
              <a:t> </a:t>
            </a:r>
            <a:r>
              <a:rPr lang="en-US" err="1"/>
              <a:t>tiết</a:t>
            </a:r>
            <a:r>
              <a:rPr lang="en-US"/>
              <a:t> </a:t>
            </a:r>
            <a:r>
              <a:rPr lang="en-US" err="1"/>
              <a:t>kiệm</a:t>
            </a:r>
            <a:r>
              <a:rPr lang="en-US"/>
              <a:t> chi </a:t>
            </a:r>
            <a:r>
              <a:rPr lang="en-US" err="1"/>
              <a:t>phí</a:t>
            </a:r>
            <a:r>
              <a:rPr lang="en-US"/>
              <a:t> </a:t>
            </a:r>
            <a:r>
              <a:rPr lang="en-US" err="1"/>
              <a:t>đi</a:t>
            </a:r>
            <a:r>
              <a:rPr lang="en-US"/>
              <a:t> </a:t>
            </a:r>
            <a:r>
              <a:rPr lang="en-US" err="1"/>
              <a:t>lại</a:t>
            </a:r>
            <a:r>
              <a:rPr lang="en-US"/>
              <a:t>.</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err="1"/>
              <a:t>Cộng</a:t>
            </a:r>
            <a:r>
              <a:rPr lang="en-US"/>
              <a:t> </a:t>
            </a:r>
            <a:r>
              <a:rPr lang="en-US" err="1"/>
              <a:t>tác</a:t>
            </a:r>
            <a:r>
              <a:rPr lang="en-US"/>
              <a:t> </a:t>
            </a:r>
            <a:r>
              <a:rPr lang="en-US" err="1"/>
              <a:t>kỹ</a:t>
            </a:r>
            <a:r>
              <a:rPr lang="en-US"/>
              <a:t> </a:t>
            </a:r>
            <a:r>
              <a:rPr lang="en-US" err="1"/>
              <a:t>thuật</a:t>
            </a:r>
            <a:r>
              <a:rPr lang="en-US"/>
              <a:t> </a:t>
            </a:r>
            <a:r>
              <a:rPr lang="en-US" err="1"/>
              <a:t>số</a:t>
            </a:r>
            <a:r>
              <a:rPr lang="en-US"/>
              <a:t> </a:t>
            </a:r>
            <a:r>
              <a:rPr lang="en-US" err="1"/>
              <a:t>là</a:t>
            </a:r>
            <a:r>
              <a:rPr lang="en-US"/>
              <a:t> </a:t>
            </a:r>
            <a:r>
              <a:rPr lang="en-US" err="1"/>
              <a:t>cách</a:t>
            </a:r>
            <a:r>
              <a:rPr lang="en-US"/>
              <a:t> </a:t>
            </a:r>
            <a:r>
              <a:rPr lang="en-US" err="1"/>
              <a:t>tốt</a:t>
            </a:r>
            <a:r>
              <a:rPr lang="en-US"/>
              <a:t> </a:t>
            </a:r>
            <a:r>
              <a:rPr lang="en-US" err="1"/>
              <a:t>nhất</a:t>
            </a:r>
            <a:r>
              <a:rPr lang="en-US"/>
              <a:t> </a:t>
            </a:r>
            <a:r>
              <a:rPr lang="en-US" err="1"/>
              <a:t>để</a:t>
            </a:r>
            <a:r>
              <a:rPr lang="en-US"/>
              <a:t> </a:t>
            </a:r>
            <a:r>
              <a:rPr lang="en-US" err="1"/>
              <a:t>hình</a:t>
            </a:r>
            <a:r>
              <a:rPr lang="en-US"/>
              <a:t> </a:t>
            </a:r>
            <a:r>
              <a:rPr lang="en-US" err="1"/>
              <a:t>thành</a:t>
            </a:r>
            <a:r>
              <a:rPr lang="en-US"/>
              <a:t> </a:t>
            </a:r>
            <a:r>
              <a:rPr lang="en-US" err="1"/>
              <a:t>tình</a:t>
            </a:r>
            <a:r>
              <a:rPr lang="en-US"/>
              <a:t> </a:t>
            </a:r>
            <a:r>
              <a:rPr lang="en-US" err="1"/>
              <a:t>bạn</a:t>
            </a:r>
            <a:r>
              <a:rPr lang="en-US"/>
              <a:t> </a:t>
            </a:r>
            <a:r>
              <a:rPr lang="en-US" err="1"/>
              <a:t>thân</a:t>
            </a:r>
            <a:r>
              <a:rPr lang="en-US"/>
              <a:t> </a:t>
            </a:r>
            <a:r>
              <a:rPr lang="en-US" err="1"/>
              <a:t>thiết</a:t>
            </a:r>
            <a:r>
              <a:rPr lang="en-US"/>
              <a:t>.</a:t>
            </a:r>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err="1"/>
              <a:t>Hợp</a:t>
            </a:r>
            <a:r>
              <a:rPr lang="en-US"/>
              <a:t> </a:t>
            </a:r>
            <a:r>
              <a:rPr lang="en-US" err="1"/>
              <a:t>tác</a:t>
            </a:r>
            <a:r>
              <a:rPr lang="en-US"/>
              <a:t> </a:t>
            </a:r>
            <a:r>
              <a:rPr lang="en-US" err="1"/>
              <a:t>kỹ</a:t>
            </a:r>
            <a:r>
              <a:rPr lang="en-US"/>
              <a:t> </a:t>
            </a:r>
            <a:r>
              <a:rPr lang="en-US" err="1"/>
              <a:t>thuật</a:t>
            </a:r>
            <a:r>
              <a:rPr lang="en-US"/>
              <a:t> </a:t>
            </a:r>
            <a:r>
              <a:rPr lang="en-US" err="1"/>
              <a:t>số</a:t>
            </a:r>
            <a:r>
              <a:rPr lang="en-US"/>
              <a:t> </a:t>
            </a:r>
            <a:r>
              <a:rPr lang="en-US" err="1"/>
              <a:t>kém</a:t>
            </a:r>
            <a:r>
              <a:rPr lang="en-US"/>
              <a:t> </a:t>
            </a:r>
            <a:r>
              <a:rPr lang="en-US" err="1"/>
              <a:t>linh</a:t>
            </a:r>
            <a:r>
              <a:rPr lang="en-US"/>
              <a:t> </a:t>
            </a:r>
            <a:r>
              <a:rPr lang="en-US" err="1"/>
              <a:t>hoạt</a:t>
            </a:r>
            <a:r>
              <a:rPr lang="en-US"/>
              <a:t> </a:t>
            </a:r>
            <a:r>
              <a:rPr lang="en-US" err="1"/>
              <a:t>hơn</a:t>
            </a:r>
            <a:r>
              <a:rPr lang="en-US"/>
              <a:t> </a:t>
            </a:r>
            <a:r>
              <a:rPr lang="en-US" err="1"/>
              <a:t>các</a:t>
            </a:r>
            <a:r>
              <a:rPr lang="en-US"/>
              <a:t> </a:t>
            </a:r>
            <a:r>
              <a:rPr lang="en-US" err="1"/>
              <a:t>cuộc</a:t>
            </a:r>
            <a:r>
              <a:rPr lang="en-US"/>
              <a:t> </a:t>
            </a:r>
            <a:r>
              <a:rPr lang="en-US" err="1"/>
              <a:t>họp</a:t>
            </a:r>
            <a:r>
              <a:rPr lang="en-US"/>
              <a:t> </a:t>
            </a:r>
            <a:r>
              <a:rPr lang="en-US" err="1"/>
              <a:t>trực</a:t>
            </a:r>
            <a:r>
              <a:rPr lang="en-US"/>
              <a:t> </a:t>
            </a:r>
            <a:r>
              <a:rPr lang="en-US" err="1"/>
              <a:t>tiếp</a:t>
            </a:r>
            <a:r>
              <a:rPr lang="en-US"/>
              <a:t>.</a:t>
            </a:r>
          </a:p>
        </p:txBody>
      </p:sp>
    </p:spTree>
    <p:extLst>
      <p:ext uri="{BB962C8B-B14F-4D97-AF65-F5344CB8AC3E}">
        <p14:creationId xmlns:p14="http://schemas.microsoft.com/office/powerpoint/2010/main" val="204371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2</a:t>
            </a:r>
            <a:r>
              <a:rPr lang="en-US" sz="2200"/>
              <a:t>8</a:t>
            </a:r>
            <a:r>
              <a:rPr lang="vi-VN" sz="2200"/>
              <a:t>: </a:t>
            </a:r>
            <a:r>
              <a:rPr lang="en-US" sz="2200"/>
              <a:t>Phát biểu nào nói về truyền thông đồng bộ và không đồng bộ là đúng (Chọn hai)?</a:t>
            </a:r>
            <a:endParaRPr lang="vi-VN" sz="2200"/>
          </a:p>
        </p:txBody>
      </p:sp>
      <p:sp>
        <p:nvSpPr>
          <p:cNvPr id="8" name="Google Shape;4975;p89"/>
          <p:cNvSpPr/>
          <p:nvPr/>
        </p:nvSpPr>
        <p:spPr>
          <a:xfrm>
            <a:off x="869435" y="2990050"/>
            <a:ext cx="7604004"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Không đồng bộ đắt hơn truyền thông đồng bộ.</a:t>
            </a:r>
          </a:p>
        </p:txBody>
      </p:sp>
      <p:sp>
        <p:nvSpPr>
          <p:cNvPr id="9" name="Google Shape;4975;p89"/>
          <p:cNvSpPr/>
          <p:nvPr/>
        </p:nvSpPr>
        <p:spPr>
          <a:xfrm>
            <a:off x="869436" y="1677490"/>
            <a:ext cx="7604004"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Truyền thông đồng bộ là công nghệ cũ và không còn được sử dụng.</a:t>
            </a:r>
            <a:endParaRPr lang="vi-VN"/>
          </a:p>
        </p:txBody>
      </p:sp>
      <p:sp>
        <p:nvSpPr>
          <p:cNvPr id="10" name="Google Shape;4975;p89"/>
          <p:cNvSpPr/>
          <p:nvPr/>
        </p:nvSpPr>
        <p:spPr>
          <a:xfrm>
            <a:off x="869436" y="2333770"/>
            <a:ext cx="7604004"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Truyền thông không đồng bộ không sử dụng đồng bộ thời gian thực, chẳng hạn như email hoặc nhắn tin.</a:t>
            </a:r>
          </a:p>
        </p:txBody>
      </p:sp>
      <p:sp>
        <p:nvSpPr>
          <p:cNvPr id="6" name="Google Shape;4975;p89"/>
          <p:cNvSpPr/>
          <p:nvPr/>
        </p:nvSpPr>
        <p:spPr>
          <a:xfrm>
            <a:off x="869435" y="3646330"/>
            <a:ext cx="7604004"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Truyền thông không đồng bộ nhanh hơn đồng bộ.</a:t>
            </a:r>
          </a:p>
        </p:txBody>
      </p:sp>
      <p:sp>
        <p:nvSpPr>
          <p:cNvPr id="7" name="Google Shape;4975;p89"/>
          <p:cNvSpPr/>
          <p:nvPr/>
        </p:nvSpPr>
        <p:spPr>
          <a:xfrm>
            <a:off x="869434" y="4367667"/>
            <a:ext cx="7604004"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Truyền thông đồng bộ trong thời gian thực, chẳng hạn như một cuộc gọi điện thoại.</a:t>
            </a:r>
          </a:p>
        </p:txBody>
      </p:sp>
    </p:spTree>
    <p:extLst>
      <p:ext uri="{BB962C8B-B14F-4D97-AF65-F5344CB8AC3E}">
        <p14:creationId xmlns:p14="http://schemas.microsoft.com/office/powerpoint/2010/main" val="160647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500"/>
                            </p:stCondLst>
                            <p:childTnLst>
                              <p:par>
                                <p:cTn id="41" presetID="10" presetClass="exit" presetSubtype="0" fill="hold" grpId="1" nodeType="after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P spid="7" grpId="0" animBg="1"/>
      <p:bldP spid="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1015" y="223757"/>
            <a:ext cx="7057328" cy="805137"/>
          </a:xfrm>
        </p:spPr>
        <p:txBody>
          <a:bodyPr/>
          <a:lstStyle/>
          <a:p>
            <a:pPr algn="l"/>
            <a:r>
              <a:rPr lang="vi-VN" sz="2000"/>
              <a:t>Câu </a:t>
            </a:r>
            <a:r>
              <a:rPr lang="en-US" sz="2000"/>
              <a:t>29</a:t>
            </a:r>
            <a:r>
              <a:rPr lang="vi-VN" sz="2000"/>
              <a:t>:  Ghép </a:t>
            </a:r>
            <a:r>
              <a:rPr lang="en-US" sz="2000"/>
              <a:t>tên với các định nghĩa</a:t>
            </a:r>
            <a:r>
              <a:rPr lang="vi-VN" sz="2000"/>
              <a:t>.</a:t>
            </a:r>
          </a:p>
        </p:txBody>
      </p:sp>
      <p:sp>
        <p:nvSpPr>
          <p:cNvPr id="24" name="R6"/>
          <p:cNvSpPr/>
          <p:nvPr/>
        </p:nvSpPr>
        <p:spPr>
          <a:xfrm>
            <a:off x="2049359" y="2321830"/>
            <a:ext cx="6686691"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Khóa máy tính của bạn cho đến khi thu được một khoản tiền thanh toán.</a:t>
            </a:r>
          </a:p>
        </p:txBody>
      </p:sp>
      <p:sp>
        <p:nvSpPr>
          <p:cNvPr id="25" name="R5"/>
          <p:cNvSpPr/>
          <p:nvPr/>
        </p:nvSpPr>
        <p:spPr>
          <a:xfrm>
            <a:off x="2049571" y="1625928"/>
            <a:ext cx="6686533"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Cố gắng đánh lừa ai đó chia sẻ thông tin nhạy cảm như mật khẩu và số thẻ tín dụng.</a:t>
            </a:r>
          </a:p>
        </p:txBody>
      </p:sp>
      <p:sp>
        <p:nvSpPr>
          <p:cNvPr id="28" name="R4"/>
          <p:cNvSpPr/>
          <p:nvPr/>
        </p:nvSpPr>
        <p:spPr>
          <a:xfrm>
            <a:off x="2049523" y="3033519"/>
            <a:ext cx="668652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Phầm mềm tự mô tả sai để có hữu ích, nhằm mục đích thuyết phục nạn nhân cài phần mềm vào máy.</a:t>
            </a:r>
          </a:p>
        </p:txBody>
      </p:sp>
      <p:sp>
        <p:nvSpPr>
          <p:cNvPr id="33" name="R3"/>
          <p:cNvSpPr/>
          <p:nvPr/>
        </p:nvSpPr>
        <p:spPr>
          <a:xfrm>
            <a:off x="2049522" y="4393262"/>
            <a:ext cx="668652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Một thuật ngữ rộng dung để chỉ nhiều loại chương trình độc hại, chẳng hạn như adware, bots, bugs, …v.v.v</a:t>
            </a:r>
          </a:p>
        </p:txBody>
      </p:sp>
      <p:sp>
        <p:nvSpPr>
          <p:cNvPr id="27" name="R2"/>
          <p:cNvSpPr/>
          <p:nvPr/>
        </p:nvSpPr>
        <p:spPr>
          <a:xfrm>
            <a:off x="2049517" y="968561"/>
            <a:ext cx="6686533"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Được cài đặt trên máy tính mà chủ sở hữu không biết để thu thập thông tin cá nhân của chủ sở hữu.</a:t>
            </a:r>
          </a:p>
        </p:txBody>
      </p:sp>
      <p:sp>
        <p:nvSpPr>
          <p:cNvPr id="32" name="R1"/>
          <p:cNvSpPr/>
          <p:nvPr/>
        </p:nvSpPr>
        <p:spPr>
          <a:xfrm>
            <a:off x="2049358" y="3681573"/>
            <a:ext cx="6686691"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Một chương trình máy tính độc hại tự tái tạo bằng cách sao chép chính nó sang một chương trình khác.</a:t>
            </a:r>
          </a:p>
        </p:txBody>
      </p:sp>
      <p:sp>
        <p:nvSpPr>
          <p:cNvPr id="30" name="L6"/>
          <p:cNvSpPr/>
          <p:nvPr/>
        </p:nvSpPr>
        <p:spPr>
          <a:xfrm>
            <a:off x="246985" y="4385574"/>
            <a:ext cx="1802371"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Ransomware</a:t>
            </a:r>
            <a:endParaRPr lang="vi-VN"/>
          </a:p>
        </p:txBody>
      </p:sp>
      <p:sp>
        <p:nvSpPr>
          <p:cNvPr id="31" name="L5"/>
          <p:cNvSpPr/>
          <p:nvPr/>
        </p:nvSpPr>
        <p:spPr>
          <a:xfrm>
            <a:off x="246985" y="3697360"/>
            <a:ext cx="1802371"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sz="1300"/>
              <a:t>Phishing</a:t>
            </a:r>
            <a:endParaRPr lang="vi-VN" sz="1300"/>
          </a:p>
        </p:txBody>
      </p:sp>
      <p:sp>
        <p:nvSpPr>
          <p:cNvPr id="23" name="L4"/>
          <p:cNvSpPr/>
          <p:nvPr/>
        </p:nvSpPr>
        <p:spPr>
          <a:xfrm>
            <a:off x="246986" y="3025831"/>
            <a:ext cx="1802371"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Trojan</a:t>
            </a:r>
            <a:endParaRPr lang="vi-VN"/>
          </a:p>
        </p:txBody>
      </p:sp>
      <p:sp>
        <p:nvSpPr>
          <p:cNvPr id="22" name="L3"/>
          <p:cNvSpPr/>
          <p:nvPr/>
        </p:nvSpPr>
        <p:spPr>
          <a:xfrm>
            <a:off x="246986" y="2337617"/>
            <a:ext cx="1802371"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sz="1300"/>
              <a:t>Malware (Phần mêm độc hại)</a:t>
            </a:r>
            <a:endParaRPr lang="vi-VN" sz="1300"/>
          </a:p>
        </p:txBody>
      </p:sp>
      <p:sp>
        <p:nvSpPr>
          <p:cNvPr id="19" name="L2"/>
          <p:cNvSpPr/>
          <p:nvPr/>
        </p:nvSpPr>
        <p:spPr>
          <a:xfrm>
            <a:off x="246986" y="1658928"/>
            <a:ext cx="1802371"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Spyware (Phần mềm gián điệp)</a:t>
            </a:r>
          </a:p>
        </p:txBody>
      </p:sp>
      <p:sp>
        <p:nvSpPr>
          <p:cNvPr id="21" name="L1"/>
          <p:cNvSpPr/>
          <p:nvPr/>
        </p:nvSpPr>
        <p:spPr>
          <a:xfrm>
            <a:off x="246986" y="992032"/>
            <a:ext cx="1802371" cy="492693"/>
          </a:xfrm>
          <a:prstGeom prst="rect">
            <a:avLst/>
          </a:prstGeom>
          <a:solidFill>
            <a:schemeClr val="l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Virus</a:t>
            </a:r>
            <a:endParaRPr lang="vi-VN"/>
          </a:p>
        </p:txBody>
      </p:sp>
      <p:pic>
        <p:nvPicPr>
          <p:cNvPr id="2050" name="Picture 2" descr="Best Sorting Illustration download in PNG &amp; Vector form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827" y="180534"/>
            <a:ext cx="586443" cy="58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99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50"/>
                                        </p:tgtEl>
                                      </p:cBhvr>
                                    </p:animEffect>
                                    <p:animScale>
                                      <p:cBhvr>
                                        <p:cTn id="7" dur="250" autoRev="1" fill="hold"/>
                                        <p:tgtEl>
                                          <p:spTgt spid="2050"/>
                                        </p:tgtEl>
                                      </p:cBhvr>
                                      <p:by x="105000" y="105000"/>
                                    </p:animScale>
                                  </p:childTnLst>
                                </p:cTn>
                              </p:par>
                              <p:par>
                                <p:cTn id="8" presetID="0" presetClass="path" presetSubtype="0" accel="50000" decel="50000" fill="hold" grpId="0" nodeType="withEffect">
                                  <p:stCondLst>
                                    <p:cond delay="0"/>
                                  </p:stCondLst>
                                  <p:childTnLst>
                                    <p:animMotion origin="layout" path="M 3.05556E-6 3.33333E-6 L 3.05556E-6 0.52469 " pathEditMode="relative" rAng="0" ptsTypes="AA">
                                      <p:cBhvr>
                                        <p:cTn id="9" dur="300" fill="hold"/>
                                        <p:tgtEl>
                                          <p:spTgt spid="27"/>
                                        </p:tgtEl>
                                        <p:attrNameLst>
                                          <p:attrName>ppt_x</p:attrName>
                                          <p:attrName>ppt_y</p:attrName>
                                        </p:attrNameLst>
                                      </p:cBhvr>
                                      <p:rCtr x="0" y="26235"/>
                                    </p:animMotion>
                                  </p:childTnLst>
                                </p:cTn>
                              </p:par>
                              <p:par>
                                <p:cTn id="10" presetID="0" presetClass="path" presetSubtype="0" accel="50000" decel="50000" fill="hold" grpId="0" nodeType="withEffect">
                                  <p:stCondLst>
                                    <p:cond delay="0"/>
                                  </p:stCondLst>
                                  <p:childTnLst>
                                    <p:animMotion origin="layout" path="M -0.00261 -0.00154 C -0.00174 0.04445 0.00034 0.09075 0.00243 0.13704 " pathEditMode="relative" rAng="0" ptsTypes="AA">
                                      <p:cBhvr>
                                        <p:cTn id="11" dur="300" fill="hold"/>
                                        <p:tgtEl>
                                          <p:spTgt spid="25"/>
                                        </p:tgtEl>
                                        <p:attrNameLst>
                                          <p:attrName>ppt_x</p:attrName>
                                          <p:attrName>ppt_y</p:attrName>
                                        </p:attrNameLst>
                                      </p:cBhvr>
                                      <p:rCtr x="243" y="6914"/>
                                    </p:animMotion>
                                  </p:childTnLst>
                                </p:cTn>
                              </p:par>
                              <p:par>
                                <p:cTn id="12" presetID="0" presetClass="path" presetSubtype="0" accel="50000" decel="50000" fill="hold" grpId="0" nodeType="withEffect">
                                  <p:stCondLst>
                                    <p:cond delay="0"/>
                                  </p:stCondLst>
                                  <p:childTnLst>
                                    <p:animMotion origin="layout" path="M 3.05556E-6 3.7037E-7 L 3.05556E-6 -0.13673 " pathEditMode="relative" rAng="0" ptsTypes="AA">
                                      <p:cBhvr>
                                        <p:cTn id="13" dur="300" fill="hold"/>
                                        <p:tgtEl>
                                          <p:spTgt spid="24"/>
                                        </p:tgtEl>
                                        <p:attrNameLst>
                                          <p:attrName>ppt_x</p:attrName>
                                          <p:attrName>ppt_y</p:attrName>
                                        </p:attrNameLst>
                                      </p:cBhvr>
                                      <p:rCtr x="0" y="-6852"/>
                                    </p:animMotion>
                                  </p:childTnLst>
                                </p:cTn>
                              </p:par>
                              <p:par>
                                <p:cTn id="14" presetID="0" presetClass="path" presetSubtype="0" accel="50000" decel="50000" fill="hold" grpId="0" nodeType="withEffect">
                                  <p:stCondLst>
                                    <p:cond delay="0"/>
                                  </p:stCondLst>
                                  <p:childTnLst>
                                    <p:animMotion origin="layout" path="M 3.05556E-6 -1.23457E-6 L 0.00173 -0.40247 " pathEditMode="relative" rAng="0" ptsTypes="AA">
                                      <p:cBhvr>
                                        <p:cTn id="15" dur="400" fill="hold"/>
                                        <p:tgtEl>
                                          <p:spTgt spid="28"/>
                                        </p:tgtEl>
                                        <p:attrNameLst>
                                          <p:attrName>ppt_x</p:attrName>
                                          <p:attrName>ppt_y</p:attrName>
                                        </p:attrNameLst>
                                      </p:cBhvr>
                                      <p:rCtr x="87" y="-20123"/>
                                    </p:animMotion>
                                  </p:childTnLst>
                                </p:cTn>
                              </p:par>
                              <p:par>
                                <p:cTn id="16" presetID="0" presetClass="path" presetSubtype="0" accel="50000" decel="50000" fill="hold" grpId="0" nodeType="withEffect">
                                  <p:stCondLst>
                                    <p:cond delay="0"/>
                                  </p:stCondLst>
                                  <p:childTnLst>
                                    <p:animMotion origin="layout" path="M 3.05556E-6 4.19753E-6 L 3.05556E-6 -0.13673 " pathEditMode="relative" rAng="0" ptsTypes="AA">
                                      <p:cBhvr>
                                        <p:cTn id="17" dur="300" fill="hold"/>
                                        <p:tgtEl>
                                          <p:spTgt spid="32"/>
                                        </p:tgtEl>
                                        <p:attrNameLst>
                                          <p:attrName>ppt_x</p:attrName>
                                          <p:attrName>ppt_y</p:attrName>
                                        </p:attrNameLst>
                                      </p:cBhvr>
                                      <p:rCtr x="0" y="-6852"/>
                                    </p:animMotion>
                                  </p:childTnLst>
                                </p:cTn>
                              </p:par>
                              <p:par>
                                <p:cTn id="18" presetID="0" presetClass="path" presetSubtype="0" accel="50000" decel="50000" fill="hold" grpId="0" nodeType="withEffect">
                                  <p:stCondLst>
                                    <p:cond delay="0"/>
                                  </p:stCondLst>
                                  <p:childTnLst>
                                    <p:animMotion origin="layout" path="M 3.05556E-6 2.59259E-6 L 0.00173 -0.40247 " pathEditMode="relative" rAng="0" ptsTypes="AA">
                                      <p:cBhvr>
                                        <p:cTn id="19" dur="400" fill="hold"/>
                                        <p:tgtEl>
                                          <p:spTgt spid="33"/>
                                        </p:tgtEl>
                                        <p:attrNameLst>
                                          <p:attrName>ppt_x</p:attrName>
                                          <p:attrName>ppt_y</p:attrName>
                                        </p:attrNameLst>
                                      </p:cBhvr>
                                      <p:rCtr x="87" y="-20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animBg="1"/>
      <p:bldP spid="33" grpId="0" animBg="1"/>
      <p:bldP spid="27"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30</a:t>
            </a:r>
            <a:r>
              <a:rPr lang="vi-VN" sz="2200"/>
              <a:t>: </a:t>
            </a:r>
            <a:r>
              <a:rPr lang="en-US" sz="2200"/>
              <a:t>Ứng dụng có thể lập bản đồ vị trí điện thoại thông minh của bạn sử dụng công nghệ nào</a:t>
            </a:r>
            <a:r>
              <a:rPr lang="vi-VN" sz="2200"/>
              <a:t>?</a:t>
            </a:r>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Social Media</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Navigation</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Spyware</a:t>
            </a:r>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Mapping</a:t>
            </a:r>
          </a:p>
        </p:txBody>
      </p:sp>
    </p:spTree>
    <p:extLst>
      <p:ext uri="{BB962C8B-B14F-4D97-AF65-F5344CB8AC3E}">
        <p14:creationId xmlns:p14="http://schemas.microsoft.com/office/powerpoint/2010/main" val="207690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31</a:t>
            </a:r>
            <a:r>
              <a:rPr lang="vi-VN" sz="2200"/>
              <a:t>:</a:t>
            </a:r>
            <a:r>
              <a:rPr lang="en-US" sz="2200"/>
              <a:t> Hai hoạt động trực tuyến phổ biến nào có bảo mật cá nhân theo dõi điều hướng?</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Tải lên ảnh kỳ nghỉ hè năm ngoái.</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Đăng lên blog.</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Chơi trò chơi trực tuyến.</a:t>
            </a:r>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Đăng thông tin vị trí với một bức ảnh tự sướng bạn vừa chụp.</a:t>
            </a:r>
          </a:p>
        </p:txBody>
      </p:sp>
      <p:sp>
        <p:nvSpPr>
          <p:cNvPr id="7" name="Google Shape;4975;p89"/>
          <p:cNvSpPr/>
          <p:nvPr/>
        </p:nvSpPr>
        <p:spPr>
          <a:xfrm>
            <a:off x="869434" y="430261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“Checking in” vị trí thực của bạn trên các trang mạng xã hội.</a:t>
            </a:r>
          </a:p>
        </p:txBody>
      </p:sp>
    </p:spTree>
    <p:extLst>
      <p:ext uri="{BB962C8B-B14F-4D97-AF65-F5344CB8AC3E}">
        <p14:creationId xmlns:p14="http://schemas.microsoft.com/office/powerpoint/2010/main" val="12646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1500"/>
                            </p:stCondLst>
                            <p:childTnLst>
                              <p:par>
                                <p:cTn id="41" presetID="10" presetClass="exit" presetSubtype="0" fill="hold" grpId="1" nodeType="after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P spid="7" grpId="0" animBg="1"/>
      <p:bldP spid="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32</a:t>
            </a:r>
            <a:r>
              <a:rPr lang="vi-VN" sz="2200"/>
              <a:t>:</a:t>
            </a:r>
            <a:r>
              <a:rPr lang="en-US" sz="2200"/>
              <a:t> Lợi ích của việc duyệt web ở chế độ riêng tư?</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Không có lịch sử, cookie, mật khẩu hoặc tệp tạm thời nào được ghi lại trên máy tính.</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Không thể nhìn thấy các gói được gửi/nhận qua mạng trường học của bạn.</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Tên của bạn được giữ kín.</a:t>
            </a:r>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Đăng nhập máy tính và mật khẩu của bạn bị vô hiệu hóa.</a:t>
            </a:r>
          </a:p>
        </p:txBody>
      </p:sp>
    </p:spTree>
    <p:extLst>
      <p:ext uri="{BB962C8B-B14F-4D97-AF65-F5344CB8AC3E}">
        <p14:creationId xmlns:p14="http://schemas.microsoft.com/office/powerpoint/2010/main" val="380216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9" grpId="1" animBg="1"/>
      <p:bldP spid="10" grpId="0" animBg="1"/>
      <p:bldP spid="10" grpId="1" animBg="1"/>
      <p:bldP spid="6" grpId="0" animBg="1"/>
      <p:bldP spid="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33</a:t>
            </a:r>
            <a:r>
              <a:rPr lang="vi-VN" sz="2200"/>
              <a:t>:</a:t>
            </a:r>
            <a:r>
              <a:rPr lang="en-US" sz="2200"/>
              <a:t> Tính năng nào để đặt lại mật khẩu?</a:t>
            </a:r>
            <a:endParaRPr lang="vi-VN" sz="2200"/>
          </a:p>
        </p:txBody>
      </p:sp>
      <p:pic>
        <p:nvPicPr>
          <p:cNvPr id="2" name="Picture 1"/>
          <p:cNvPicPr>
            <a:picLocks noChangeAspect="1"/>
          </p:cNvPicPr>
          <p:nvPr/>
        </p:nvPicPr>
        <p:blipFill>
          <a:blip r:embed="rId2"/>
          <a:stretch>
            <a:fillRect/>
          </a:stretch>
        </p:blipFill>
        <p:spPr>
          <a:xfrm>
            <a:off x="869434" y="1298864"/>
            <a:ext cx="6349513" cy="2997913"/>
          </a:xfrm>
          <a:prstGeom prst="rect">
            <a:avLst/>
          </a:prstGeom>
        </p:spPr>
      </p:pic>
      <p:pic>
        <p:nvPicPr>
          <p:cNvPr id="1026" name="Picture 2" descr="Correct Vector Art, Icons, and Graphics for Free Downloa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6775" y="3447414"/>
            <a:ext cx="489585" cy="48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6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34</a:t>
            </a:r>
            <a:r>
              <a:rPr lang="vi-VN" sz="2200"/>
              <a:t>:</a:t>
            </a:r>
            <a:r>
              <a:rPr lang="en-US" sz="2200"/>
              <a:t> Chọn phát biểu đúng?</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là kết nối firewire được sử dụng với Iphone.</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là USB-C thường được sử dụng trên các thiết bị mới hơn.</a:t>
            </a:r>
            <a:endParaRPr lang="vi-VN"/>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là một micro USB thường được sử dụng trên điện thoại và tai nghe, thiết bị Bluetooth và pin dự phòng.</a:t>
            </a:r>
          </a:p>
        </p:txBody>
      </p:sp>
      <p:sp>
        <p:nvSpPr>
          <p:cNvPr id="6" name="Google Shape;4975;p89"/>
          <p:cNvSpPr/>
          <p:nvPr/>
        </p:nvSpPr>
        <p:spPr>
          <a:xfrm>
            <a:off x="869435"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là đầu nối lightning được sử dụng với các sản phẩm của Apple.</a:t>
            </a:r>
          </a:p>
        </p:txBody>
      </p:sp>
      <p:sp>
        <p:nvSpPr>
          <p:cNvPr id="11" name="Google Shape;4975;p89"/>
          <p:cNvSpPr/>
          <p:nvPr/>
        </p:nvSpPr>
        <p:spPr>
          <a:xfrm>
            <a:off x="869434" y="430261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E là một USB-C Thường được sử dụng trên các thiết bị mới hơn.</a:t>
            </a:r>
          </a:p>
        </p:txBody>
      </p:sp>
      <p:pic>
        <p:nvPicPr>
          <p:cNvPr id="5" name="Picture 4"/>
          <p:cNvPicPr>
            <a:picLocks noChangeAspect="1"/>
          </p:cNvPicPr>
          <p:nvPr/>
        </p:nvPicPr>
        <p:blipFill>
          <a:blip r:embed="rId2"/>
          <a:stretch>
            <a:fillRect/>
          </a:stretch>
        </p:blipFill>
        <p:spPr>
          <a:xfrm>
            <a:off x="5002165" y="139890"/>
            <a:ext cx="2815955" cy="1387423"/>
          </a:xfrm>
          <a:prstGeom prst="rect">
            <a:avLst/>
          </a:prstGeom>
        </p:spPr>
      </p:pic>
    </p:spTree>
    <p:extLst>
      <p:ext uri="{BB962C8B-B14F-4D97-AF65-F5344CB8AC3E}">
        <p14:creationId xmlns:p14="http://schemas.microsoft.com/office/powerpoint/2010/main" val="156728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500"/>
                            </p:stCondLst>
                            <p:childTnLst>
                              <p:par>
                                <p:cTn id="33" presetID="10" presetClass="exit" presetSubtype="0" fill="hold" grpId="1" nodeType="after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1500"/>
                            </p:stCondLst>
                            <p:childTnLst>
                              <p:par>
                                <p:cTn id="41" presetID="10" presetClass="exit" presetSubtype="0" fill="hold" grpId="1" nodeType="after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2" nodeType="click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6" grpId="0" animBg="1"/>
      <p:bldP spid="6"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4855" y="962891"/>
            <a:ext cx="8007927" cy="253916"/>
          </a:xfrm>
          <a:prstGeom prst="rect">
            <a:avLst/>
          </a:prstGeom>
          <a:noFill/>
        </p:spPr>
        <p:txBody>
          <a:bodyPr wrap="square" rtlCol="0">
            <a:spAutoFit/>
          </a:bodyPr>
          <a:lstStyle/>
          <a:p>
            <a:endParaRPr lang="en-US" sz="1050"/>
          </a:p>
        </p:txBody>
      </p:sp>
      <p:sp>
        <p:nvSpPr>
          <p:cNvPr id="3" name="Title 2"/>
          <p:cNvSpPr>
            <a:spLocks noGrp="1"/>
          </p:cNvSpPr>
          <p:nvPr>
            <p:ph type="title"/>
          </p:nvPr>
        </p:nvSpPr>
        <p:spPr>
          <a:xfrm>
            <a:off x="891300" y="386812"/>
            <a:ext cx="7717500" cy="444600"/>
          </a:xfrm>
        </p:spPr>
        <p:txBody>
          <a:bodyPr/>
          <a:lstStyle/>
          <a:p>
            <a:pPr algn="l"/>
            <a:r>
              <a:rPr lang="en-US"/>
              <a:t>Boot là gì?</a:t>
            </a:r>
          </a:p>
        </p:txBody>
      </p:sp>
      <p:sp>
        <p:nvSpPr>
          <p:cNvPr id="5" name="Text Placeholder 4"/>
          <p:cNvSpPr>
            <a:spLocks noGrp="1"/>
          </p:cNvSpPr>
          <p:nvPr>
            <p:ph type="body" idx="1"/>
          </p:nvPr>
        </p:nvSpPr>
        <p:spPr/>
        <p:txBody>
          <a:bodyPr/>
          <a:lstStyle/>
          <a:p>
            <a:pPr marL="152400" indent="0">
              <a:buNone/>
            </a:pPr>
            <a:r>
              <a:rPr lang="vi-VN" sz="2300"/>
              <a:t>Trong quá trình khởi động máy tính sẽ thực hiện kiểm tra để đảm bảo các phần cứng như bộ nhớ, ổ cứng, bàn phím, ... hoạt động bình thường và sẵn sàng cho sử dụng. </a:t>
            </a:r>
          </a:p>
        </p:txBody>
      </p:sp>
      <p:pic>
        <p:nvPicPr>
          <p:cNvPr id="1026" name="Picture 2" descr="What Does It Mean to 'Boot' a Computer?"/>
          <p:cNvPicPr>
            <a:picLocks noChangeAspect="1" noChangeArrowheads="1"/>
          </p:cNvPicPr>
          <p:nvPr/>
        </p:nvPicPr>
        <p:blipFill rotWithShape="1">
          <a:blip r:embed="rId2">
            <a:clrChange>
              <a:clrFrom>
                <a:srgbClr val="52C6BD"/>
              </a:clrFrom>
              <a:clrTo>
                <a:srgbClr val="52C6BD">
                  <a:alpha val="0"/>
                </a:srgbClr>
              </a:clrTo>
            </a:clrChange>
            <a:extLst>
              <a:ext uri="{28A0092B-C50C-407E-A947-70E740481C1C}">
                <a14:useLocalDpi xmlns:a14="http://schemas.microsoft.com/office/drawing/2010/main" val="0"/>
              </a:ext>
            </a:extLst>
          </a:blip>
          <a:srcRect l="18730" r="13486" b="-2365"/>
          <a:stretch/>
        </p:blipFill>
        <p:spPr bwMode="auto">
          <a:xfrm>
            <a:off x="6670964" y="2776402"/>
            <a:ext cx="1731818" cy="14715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indows Opening Loading Screen GIF | GIFDB.co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65970" y="2776402"/>
            <a:ext cx="2778125" cy="156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6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35</a:t>
            </a:r>
            <a:r>
              <a:rPr lang="vi-VN" sz="2200"/>
              <a:t>:</a:t>
            </a:r>
            <a:r>
              <a:rPr lang="en-US" sz="2200"/>
              <a:t> Chọn phát biểu đúng?</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là một đơn vị xử lý trung tâm (CPU).</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là một ổ đĩa thể rắn (SSD).</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là bộ nhớ.</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7533389" y="1502742"/>
            <a:ext cx="1336292" cy="1662055"/>
          </a:xfrm>
          <a:prstGeom prst="rect">
            <a:avLst/>
          </a:prstGeom>
        </p:spPr>
      </p:pic>
    </p:spTree>
    <p:extLst>
      <p:ext uri="{BB962C8B-B14F-4D97-AF65-F5344CB8AC3E}">
        <p14:creationId xmlns:p14="http://schemas.microsoft.com/office/powerpoint/2010/main" val="152457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36</a:t>
            </a:r>
            <a:r>
              <a:rPr lang="vi-VN" sz="2200"/>
              <a:t>:</a:t>
            </a:r>
            <a:r>
              <a:rPr lang="en-US" sz="2200"/>
              <a:t> Đặc điểm cơ sở hạ tầng mạng tốt nhất cho trường học?</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Dễ dàng mở rộng mạng lưới khi số lượng học sinh tang.</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Chính sách được chấp nhận (Acceptable Use Policy) là không bắt buộc.</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Hỗ trợ đăng nhập ẩn danh.</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Cho phép mọi người truy cập mạng từ mọi nơi.</a:t>
            </a:r>
          </a:p>
        </p:txBody>
      </p:sp>
    </p:spTree>
    <p:extLst>
      <p:ext uri="{BB962C8B-B14F-4D97-AF65-F5344CB8AC3E}">
        <p14:creationId xmlns:p14="http://schemas.microsoft.com/office/powerpoint/2010/main" val="312428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37</a:t>
            </a:r>
            <a:r>
              <a:rPr lang="vi-VN" sz="2200"/>
              <a:t>:</a:t>
            </a:r>
            <a:r>
              <a:rPr lang="en-US" sz="2200"/>
              <a:t> Dấu chân kỹ thuật số của bạn là gì?</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Sinh trắc học được sử dụng để đăng nhập vào tài khoản.</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Chữ ký số.</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Nhận xét, hình ảnh và thông tin khác mà bạn đăng trực tuyến.</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Thông tin cá nhân về bạn, chẳng hạn như tên, ngày sinh và số điện thoại.</a:t>
            </a:r>
          </a:p>
        </p:txBody>
      </p:sp>
    </p:spTree>
    <p:extLst>
      <p:ext uri="{BB962C8B-B14F-4D97-AF65-F5344CB8AC3E}">
        <p14:creationId xmlns:p14="http://schemas.microsoft.com/office/powerpoint/2010/main" val="105758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38</a:t>
            </a:r>
            <a:r>
              <a:rPr lang="vi-VN" sz="2200"/>
              <a:t>:</a:t>
            </a:r>
            <a:r>
              <a:rPr lang="en-US" sz="2200"/>
              <a:t> Tại sao bạn nên tránh đăng hình chế ”meme” xúc</a:t>
            </a:r>
            <a:br>
              <a:rPr lang="en-US" sz="2200"/>
            </a:br>
            <a:r>
              <a:rPr lang="en-US" sz="2200"/>
              <a:t>phạm người khác lên mạng xã hội?</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Các tác động tiêu cực vẫn tồn tại vĩnh viễn trên mạng.</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Nó vi phạm bản quyền.</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Không phải ai cũng chia sẻ khiếu hài hước của bạn.</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Nó chống lại chính sách sử dụng được chấp nhận (Acceptable Use Poli-cies) trên mạng xã hội.</a:t>
            </a:r>
          </a:p>
        </p:txBody>
      </p:sp>
    </p:spTree>
    <p:extLst>
      <p:ext uri="{BB962C8B-B14F-4D97-AF65-F5344CB8AC3E}">
        <p14:creationId xmlns:p14="http://schemas.microsoft.com/office/powerpoint/2010/main" val="351540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39</a:t>
            </a:r>
            <a:r>
              <a:rPr lang="vi-VN" sz="2200"/>
              <a:t>:</a:t>
            </a:r>
            <a:r>
              <a:rPr lang="en-US" sz="2200"/>
              <a:t> Chọn đúng sai về trích dẫn tài liệu tham khảo?</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Bạn mô tả một sự kiện hiện tại mà bạn đã xem trên tin tức.</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Bạn đang viết ý kiến của bạn.</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Bạn sao chép một đoạn từ một trang web.</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Bạn trích dẫn lời bài hát.</a:t>
            </a:r>
          </a:p>
        </p:txBody>
      </p:sp>
    </p:spTree>
    <p:extLst>
      <p:ext uri="{BB962C8B-B14F-4D97-AF65-F5344CB8AC3E}">
        <p14:creationId xmlns:p14="http://schemas.microsoft.com/office/powerpoint/2010/main" val="119844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40</a:t>
            </a:r>
            <a:r>
              <a:rPr lang="vi-VN" sz="2200"/>
              <a:t>:</a:t>
            </a:r>
            <a:r>
              <a:rPr lang="en-US" sz="2200"/>
              <a:t> Chọn đúng sai về tác phẩm sáng tạo?</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Lời bài hát bạn muốn sử dụng chưa được đăng ký bản quyền.</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Hình ảnh từ một cuốn sách bạn muốn sử dụng đã được xuất bản vào năm 1992.</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Một bức ảnh bạn muốn sử dụng được tạo ra cách đây 100 năm bởi một nhiếp ảnh gia đã qua đời 10 năm sau đó.</a:t>
            </a:r>
          </a:p>
        </p:txBody>
      </p:sp>
    </p:spTree>
    <p:extLst>
      <p:ext uri="{BB962C8B-B14F-4D97-AF65-F5344CB8AC3E}">
        <p14:creationId xmlns:p14="http://schemas.microsoft.com/office/powerpoint/2010/main" val="3520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41</a:t>
            </a:r>
            <a:r>
              <a:rPr lang="vi-VN" sz="2200"/>
              <a:t>:</a:t>
            </a:r>
            <a:r>
              <a:rPr lang="en-US" sz="2200"/>
              <a:t> Điều nào dưới đây được phép với giấy phép CC-BY Creative Commons?</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Hiển thị một bức ảnh trong một buổi thuyết trình trong lớp học mà không được phép của nhiếp ảnh gia.</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Tham gia tác phẩm nghệ thuật của người khác như của chính bạn trong một cuộc thi nghệ thuật.</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Viết ý kiến của riêng bạn và gửi nó lên blog cộng đồng.</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Phân phối bài hát của ai đó trực tuyến mà không cần ghi công.</a:t>
            </a:r>
          </a:p>
        </p:txBody>
      </p:sp>
    </p:spTree>
    <p:extLst>
      <p:ext uri="{BB962C8B-B14F-4D97-AF65-F5344CB8AC3E}">
        <p14:creationId xmlns:p14="http://schemas.microsoft.com/office/powerpoint/2010/main" val="257797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42</a:t>
            </a:r>
            <a:r>
              <a:rPr lang="vi-VN" sz="2200"/>
              <a:t>:</a:t>
            </a:r>
            <a:r>
              <a:rPr lang="en-US" sz="2200"/>
              <a:t> Phát biểu nào sau đây là một ví dụ về ngôn ngữ </a:t>
            </a:r>
            <a:br>
              <a:rPr lang="en-US" sz="2200"/>
            </a:br>
            <a:r>
              <a:rPr lang="en-US" sz="2200"/>
              <a:t>viết tắt và tiếng lóng “textspeak”?</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Gửi ảnh dưới dạng phản hồi cho tin nhắn văn bản.</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R U coming 2?</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Gửi một văn bản nhanh thay vì một email dài.</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Nói vào điện thoại của bạn và cho phép nó chuyển lời nói của bạn thành văn bản.</a:t>
            </a:r>
          </a:p>
        </p:txBody>
      </p:sp>
    </p:spTree>
    <p:extLst>
      <p:ext uri="{BB962C8B-B14F-4D97-AF65-F5344CB8AC3E}">
        <p14:creationId xmlns:p14="http://schemas.microsoft.com/office/powerpoint/2010/main" val="256457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44</a:t>
            </a:r>
            <a:r>
              <a:rPr lang="vi-VN" sz="2200"/>
              <a:t>:</a:t>
            </a:r>
            <a:r>
              <a:rPr lang="en-US" sz="2200"/>
              <a:t> Nội dung nào sau đây nên sử dụng trong mật khẩu mới của bạn?</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Ngày sinh của bạn hoặc số an sinh xã hội để nhận dạng duy nhất bạn.</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Tên của người bạn thân nhất hiện tại của bạn sẽ không quên họ.</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Linh vật (mascot) của đội thể thao yêu thích của bạn để dễ nhớ.</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Ít nhất 8 ký tự số, bao gồm ký hiệu, và một kết hợp của chữ hoa và chữ thường.</a:t>
            </a:r>
          </a:p>
        </p:txBody>
      </p:sp>
    </p:spTree>
    <p:extLst>
      <p:ext uri="{BB962C8B-B14F-4D97-AF65-F5344CB8AC3E}">
        <p14:creationId xmlns:p14="http://schemas.microsoft.com/office/powerpoint/2010/main" val="16296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69434" y="261560"/>
            <a:ext cx="8131439" cy="1247503"/>
          </a:xfrm>
        </p:spPr>
        <p:txBody>
          <a:bodyPr/>
          <a:lstStyle/>
          <a:p>
            <a:pPr algn="l"/>
            <a:r>
              <a:rPr lang="vi-VN" sz="2200"/>
              <a:t>Câu </a:t>
            </a:r>
            <a:r>
              <a:rPr lang="en-US" sz="2200"/>
              <a:t>45</a:t>
            </a:r>
            <a:r>
              <a:rPr lang="vi-VN" sz="2200"/>
              <a:t>:</a:t>
            </a:r>
            <a:r>
              <a:rPr lang="en-US" sz="2200"/>
              <a:t> Trường hợp nào sau đây là ví dụ về đe dọa trực tuyến?</a:t>
            </a:r>
            <a:endParaRPr lang="vi-VN" sz="2200"/>
          </a:p>
        </p:txBody>
      </p:sp>
      <p:sp>
        <p:nvSpPr>
          <p:cNvPr id="8" name="Google Shape;4975;p89"/>
          <p:cNvSpPr/>
          <p:nvPr/>
        </p:nvSpPr>
        <p:spPr>
          <a:xfrm>
            <a:off x="869435" y="299005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Đánh cắp mật khẩu của ai đó và giả làm người đó khi đang tweet hoặc đăng nội dung trực tuyến.</a:t>
            </a:r>
          </a:p>
        </p:txBody>
      </p:sp>
      <p:sp>
        <p:nvSpPr>
          <p:cNvPr id="9" name="Google Shape;4975;p89"/>
          <p:cNvSpPr/>
          <p:nvPr/>
        </p:nvSpPr>
        <p:spPr>
          <a:xfrm>
            <a:off x="869436" y="167749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Đăng các bài hát của nghệ sĩ yêu thích của bạn trực tuyến và tính phí bạn bè của bạn, để tải chúng xuống.</a:t>
            </a:r>
          </a:p>
        </p:txBody>
      </p:sp>
      <p:sp>
        <p:nvSpPr>
          <p:cNvPr id="10" name="Google Shape;4975;p89"/>
          <p:cNvSpPr/>
          <p:nvPr/>
        </p:nvSpPr>
        <p:spPr>
          <a:xfrm>
            <a:off x="869436" y="233377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Viết một bài báo quan điểm về các yêu cầu không công bằng đối với hoạt động thử của đội cổ vũ và gửi lên rang web tin tức của trường bạn.</a:t>
            </a:r>
          </a:p>
        </p:txBody>
      </p:sp>
      <p:sp>
        <p:nvSpPr>
          <p:cNvPr id="7" name="Google Shape;4975;p89"/>
          <p:cNvSpPr/>
          <p:nvPr/>
        </p:nvSpPr>
        <p:spPr>
          <a:xfrm>
            <a:off x="869434" y="3646330"/>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Giúp đỡ môt người bạn bằng cách đăng các bài báo đã nguyên cứu về bắt nạt lên blog của họ</a:t>
            </a:r>
          </a:p>
        </p:txBody>
      </p:sp>
    </p:spTree>
    <p:extLst>
      <p:ext uri="{BB962C8B-B14F-4D97-AF65-F5344CB8AC3E}">
        <p14:creationId xmlns:p14="http://schemas.microsoft.com/office/powerpoint/2010/main" val="22923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2" nodeType="click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xit" presetSubtype="0" fill="hold" grpId="1" nodeType="withEffect">
                                  <p:stCondLst>
                                    <p:cond delay="0"/>
                                  </p:stCondLst>
                                  <p:childTnLst>
                                    <p:animEffect transition="out" filter="fade">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8" grpId="1" animBg="1"/>
      <p:bldP spid="9" grpId="0" animBg="1"/>
      <p:bldP spid="9" grpId="1" animBg="1"/>
      <p:bldP spid="9" grpId="2" animBg="1"/>
      <p:bldP spid="10" grpId="0" animBg="1"/>
      <p:bldP spid="10" grpId="1"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D77B09E-9C6B-CDE4-927B-D64E1929AA16}"/>
              </a:ext>
            </a:extLst>
          </p:cNvPr>
          <p:cNvSpPr/>
          <p:nvPr/>
        </p:nvSpPr>
        <p:spPr>
          <a:xfrm>
            <a:off x="1707186" y="2170012"/>
            <a:ext cx="4858283" cy="958149"/>
          </a:xfrm>
          <a:custGeom>
            <a:avLst/>
            <a:gdLst>
              <a:gd name="connsiteX0" fmla="*/ 0 w 7357730"/>
              <a:gd name="connsiteY0" fmla="*/ 628937 h 1277532"/>
              <a:gd name="connsiteX1" fmla="*/ 1212111 w 7357730"/>
              <a:gd name="connsiteY1" fmla="*/ 129207 h 1277532"/>
              <a:gd name="connsiteX2" fmla="*/ 1913860 w 7357730"/>
              <a:gd name="connsiteY2" fmla="*/ 107942 h 1277532"/>
              <a:gd name="connsiteX3" fmla="*/ 2147777 w 7357730"/>
              <a:gd name="connsiteY3" fmla="*/ 416286 h 1277532"/>
              <a:gd name="connsiteX4" fmla="*/ 1892595 w 7357730"/>
              <a:gd name="connsiteY4" fmla="*/ 533244 h 1277532"/>
              <a:gd name="connsiteX5" fmla="*/ 1552353 w 7357730"/>
              <a:gd name="connsiteY5" fmla="*/ 437551 h 1277532"/>
              <a:gd name="connsiteX6" fmla="*/ 1796902 w 7357730"/>
              <a:gd name="connsiteY6" fmla="*/ 171737 h 1277532"/>
              <a:gd name="connsiteX7" fmla="*/ 2307265 w 7357730"/>
              <a:gd name="connsiteY7" fmla="*/ 12249 h 1277532"/>
              <a:gd name="connsiteX8" fmla="*/ 3125972 w 7357730"/>
              <a:gd name="connsiteY8" fmla="*/ 501347 h 1277532"/>
              <a:gd name="connsiteX9" fmla="*/ 4157330 w 7357730"/>
              <a:gd name="connsiteY9" fmla="*/ 969179 h 1277532"/>
              <a:gd name="connsiteX10" fmla="*/ 5156791 w 7357730"/>
              <a:gd name="connsiteY10" fmla="*/ 777793 h 1277532"/>
              <a:gd name="connsiteX11" fmla="*/ 4965404 w 7357730"/>
              <a:gd name="connsiteY11" fmla="*/ 533244 h 1277532"/>
              <a:gd name="connsiteX12" fmla="*/ 4603898 w 7357730"/>
              <a:gd name="connsiteY12" fmla="*/ 905384 h 1277532"/>
              <a:gd name="connsiteX13" fmla="*/ 5188688 w 7357730"/>
              <a:gd name="connsiteY13" fmla="*/ 1277523 h 1277532"/>
              <a:gd name="connsiteX14" fmla="*/ 7357730 w 7357730"/>
              <a:gd name="connsiteY14" fmla="*/ 894751 h 1277532"/>
              <a:gd name="connsiteX0" fmla="*/ 0 w 6662211"/>
              <a:gd name="connsiteY0" fmla="*/ 628937 h 1277532"/>
              <a:gd name="connsiteX1" fmla="*/ 1212111 w 6662211"/>
              <a:gd name="connsiteY1" fmla="*/ 129207 h 1277532"/>
              <a:gd name="connsiteX2" fmla="*/ 1913860 w 6662211"/>
              <a:gd name="connsiteY2" fmla="*/ 107942 h 1277532"/>
              <a:gd name="connsiteX3" fmla="*/ 2147777 w 6662211"/>
              <a:gd name="connsiteY3" fmla="*/ 416286 h 1277532"/>
              <a:gd name="connsiteX4" fmla="*/ 1892595 w 6662211"/>
              <a:gd name="connsiteY4" fmla="*/ 533244 h 1277532"/>
              <a:gd name="connsiteX5" fmla="*/ 1552353 w 6662211"/>
              <a:gd name="connsiteY5" fmla="*/ 437551 h 1277532"/>
              <a:gd name="connsiteX6" fmla="*/ 1796902 w 6662211"/>
              <a:gd name="connsiteY6" fmla="*/ 171737 h 1277532"/>
              <a:gd name="connsiteX7" fmla="*/ 2307265 w 6662211"/>
              <a:gd name="connsiteY7" fmla="*/ 12249 h 1277532"/>
              <a:gd name="connsiteX8" fmla="*/ 3125972 w 6662211"/>
              <a:gd name="connsiteY8" fmla="*/ 501347 h 1277532"/>
              <a:gd name="connsiteX9" fmla="*/ 4157330 w 6662211"/>
              <a:gd name="connsiteY9" fmla="*/ 969179 h 1277532"/>
              <a:gd name="connsiteX10" fmla="*/ 5156791 w 6662211"/>
              <a:gd name="connsiteY10" fmla="*/ 777793 h 1277532"/>
              <a:gd name="connsiteX11" fmla="*/ 4965404 w 6662211"/>
              <a:gd name="connsiteY11" fmla="*/ 533244 h 1277532"/>
              <a:gd name="connsiteX12" fmla="*/ 4603898 w 6662211"/>
              <a:gd name="connsiteY12" fmla="*/ 905384 h 1277532"/>
              <a:gd name="connsiteX13" fmla="*/ 5188688 w 6662211"/>
              <a:gd name="connsiteY13" fmla="*/ 1277523 h 1277532"/>
              <a:gd name="connsiteX14" fmla="*/ 6662211 w 6662211"/>
              <a:gd name="connsiteY14" fmla="*/ 975774 h 1277532"/>
              <a:gd name="connsiteX0" fmla="*/ 0 w 6460286"/>
              <a:gd name="connsiteY0" fmla="*/ 628937 h 1277532"/>
              <a:gd name="connsiteX1" fmla="*/ 1212111 w 6460286"/>
              <a:gd name="connsiteY1" fmla="*/ 129207 h 1277532"/>
              <a:gd name="connsiteX2" fmla="*/ 1913860 w 6460286"/>
              <a:gd name="connsiteY2" fmla="*/ 107942 h 1277532"/>
              <a:gd name="connsiteX3" fmla="*/ 2147777 w 6460286"/>
              <a:gd name="connsiteY3" fmla="*/ 416286 h 1277532"/>
              <a:gd name="connsiteX4" fmla="*/ 1892595 w 6460286"/>
              <a:gd name="connsiteY4" fmla="*/ 533244 h 1277532"/>
              <a:gd name="connsiteX5" fmla="*/ 1552353 w 6460286"/>
              <a:gd name="connsiteY5" fmla="*/ 437551 h 1277532"/>
              <a:gd name="connsiteX6" fmla="*/ 1796902 w 6460286"/>
              <a:gd name="connsiteY6" fmla="*/ 171737 h 1277532"/>
              <a:gd name="connsiteX7" fmla="*/ 2307265 w 6460286"/>
              <a:gd name="connsiteY7" fmla="*/ 12249 h 1277532"/>
              <a:gd name="connsiteX8" fmla="*/ 3125972 w 6460286"/>
              <a:gd name="connsiteY8" fmla="*/ 501347 h 1277532"/>
              <a:gd name="connsiteX9" fmla="*/ 4157330 w 6460286"/>
              <a:gd name="connsiteY9" fmla="*/ 969179 h 1277532"/>
              <a:gd name="connsiteX10" fmla="*/ 5156791 w 6460286"/>
              <a:gd name="connsiteY10" fmla="*/ 777793 h 1277532"/>
              <a:gd name="connsiteX11" fmla="*/ 4965404 w 6460286"/>
              <a:gd name="connsiteY11" fmla="*/ 533244 h 1277532"/>
              <a:gd name="connsiteX12" fmla="*/ 4603898 w 6460286"/>
              <a:gd name="connsiteY12" fmla="*/ 905384 h 1277532"/>
              <a:gd name="connsiteX13" fmla="*/ 5188688 w 6460286"/>
              <a:gd name="connsiteY13" fmla="*/ 1277523 h 1277532"/>
              <a:gd name="connsiteX14" fmla="*/ 6460286 w 6460286"/>
              <a:gd name="connsiteY14" fmla="*/ 1010498 h 1277532"/>
              <a:gd name="connsiteX0" fmla="*/ 0 w 6283041"/>
              <a:gd name="connsiteY0" fmla="*/ 385097 h 1277532"/>
              <a:gd name="connsiteX1" fmla="*/ 1034866 w 6283041"/>
              <a:gd name="connsiteY1" fmla="*/ 129207 h 1277532"/>
              <a:gd name="connsiteX2" fmla="*/ 1736615 w 6283041"/>
              <a:gd name="connsiteY2" fmla="*/ 107942 h 1277532"/>
              <a:gd name="connsiteX3" fmla="*/ 1970532 w 6283041"/>
              <a:gd name="connsiteY3" fmla="*/ 416286 h 1277532"/>
              <a:gd name="connsiteX4" fmla="*/ 1715350 w 6283041"/>
              <a:gd name="connsiteY4" fmla="*/ 533244 h 1277532"/>
              <a:gd name="connsiteX5" fmla="*/ 1375108 w 6283041"/>
              <a:gd name="connsiteY5" fmla="*/ 437551 h 1277532"/>
              <a:gd name="connsiteX6" fmla="*/ 1619657 w 6283041"/>
              <a:gd name="connsiteY6" fmla="*/ 171737 h 1277532"/>
              <a:gd name="connsiteX7" fmla="*/ 2130020 w 6283041"/>
              <a:gd name="connsiteY7" fmla="*/ 12249 h 1277532"/>
              <a:gd name="connsiteX8" fmla="*/ 2948727 w 6283041"/>
              <a:gd name="connsiteY8" fmla="*/ 501347 h 1277532"/>
              <a:gd name="connsiteX9" fmla="*/ 3980085 w 6283041"/>
              <a:gd name="connsiteY9" fmla="*/ 969179 h 1277532"/>
              <a:gd name="connsiteX10" fmla="*/ 4979546 w 6283041"/>
              <a:gd name="connsiteY10" fmla="*/ 777793 h 1277532"/>
              <a:gd name="connsiteX11" fmla="*/ 4788159 w 6283041"/>
              <a:gd name="connsiteY11" fmla="*/ 533244 h 1277532"/>
              <a:gd name="connsiteX12" fmla="*/ 4426653 w 6283041"/>
              <a:gd name="connsiteY12" fmla="*/ 905384 h 1277532"/>
              <a:gd name="connsiteX13" fmla="*/ 5011443 w 6283041"/>
              <a:gd name="connsiteY13" fmla="*/ 1277523 h 1277532"/>
              <a:gd name="connsiteX14" fmla="*/ 6283041 w 6283041"/>
              <a:gd name="connsiteY14" fmla="*/ 1010498 h 1277532"/>
              <a:gd name="connsiteX0" fmla="*/ 0 w 6278118"/>
              <a:gd name="connsiteY0" fmla="*/ 486697 h 1277532"/>
              <a:gd name="connsiteX1" fmla="*/ 1029943 w 6278118"/>
              <a:gd name="connsiteY1" fmla="*/ 129207 h 1277532"/>
              <a:gd name="connsiteX2" fmla="*/ 1731692 w 6278118"/>
              <a:gd name="connsiteY2" fmla="*/ 107942 h 1277532"/>
              <a:gd name="connsiteX3" fmla="*/ 1965609 w 6278118"/>
              <a:gd name="connsiteY3" fmla="*/ 416286 h 1277532"/>
              <a:gd name="connsiteX4" fmla="*/ 1710427 w 6278118"/>
              <a:gd name="connsiteY4" fmla="*/ 533244 h 1277532"/>
              <a:gd name="connsiteX5" fmla="*/ 1370185 w 6278118"/>
              <a:gd name="connsiteY5" fmla="*/ 437551 h 1277532"/>
              <a:gd name="connsiteX6" fmla="*/ 1614734 w 6278118"/>
              <a:gd name="connsiteY6" fmla="*/ 171737 h 1277532"/>
              <a:gd name="connsiteX7" fmla="*/ 2125097 w 6278118"/>
              <a:gd name="connsiteY7" fmla="*/ 12249 h 1277532"/>
              <a:gd name="connsiteX8" fmla="*/ 2943804 w 6278118"/>
              <a:gd name="connsiteY8" fmla="*/ 501347 h 1277532"/>
              <a:gd name="connsiteX9" fmla="*/ 3975162 w 6278118"/>
              <a:gd name="connsiteY9" fmla="*/ 969179 h 1277532"/>
              <a:gd name="connsiteX10" fmla="*/ 4974623 w 6278118"/>
              <a:gd name="connsiteY10" fmla="*/ 777793 h 1277532"/>
              <a:gd name="connsiteX11" fmla="*/ 4783236 w 6278118"/>
              <a:gd name="connsiteY11" fmla="*/ 533244 h 1277532"/>
              <a:gd name="connsiteX12" fmla="*/ 4421730 w 6278118"/>
              <a:gd name="connsiteY12" fmla="*/ 905384 h 1277532"/>
              <a:gd name="connsiteX13" fmla="*/ 5006520 w 6278118"/>
              <a:gd name="connsiteY13" fmla="*/ 1277523 h 1277532"/>
              <a:gd name="connsiteX14" fmla="*/ 6278118 w 6278118"/>
              <a:gd name="connsiteY14" fmla="*/ 1010498 h 12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78118" h="1277532">
                <a:moveTo>
                  <a:pt x="0" y="486697"/>
                </a:moveTo>
                <a:cubicBezTo>
                  <a:pt x="446567" y="280248"/>
                  <a:pt x="741328" y="192333"/>
                  <a:pt x="1029943" y="129207"/>
                </a:cubicBezTo>
                <a:cubicBezTo>
                  <a:pt x="1318558" y="66081"/>
                  <a:pt x="1575748" y="60095"/>
                  <a:pt x="1731692" y="107942"/>
                </a:cubicBezTo>
                <a:cubicBezTo>
                  <a:pt x="1887636" y="155789"/>
                  <a:pt x="1969153" y="345402"/>
                  <a:pt x="1965609" y="416286"/>
                </a:cubicBezTo>
                <a:cubicBezTo>
                  <a:pt x="1962065" y="487170"/>
                  <a:pt x="1809664" y="529700"/>
                  <a:pt x="1710427" y="533244"/>
                </a:cubicBezTo>
                <a:cubicBezTo>
                  <a:pt x="1611190" y="536788"/>
                  <a:pt x="1386134" y="497802"/>
                  <a:pt x="1370185" y="437551"/>
                </a:cubicBezTo>
                <a:cubicBezTo>
                  <a:pt x="1354236" y="377300"/>
                  <a:pt x="1488916" y="242621"/>
                  <a:pt x="1614734" y="171737"/>
                </a:cubicBezTo>
                <a:cubicBezTo>
                  <a:pt x="1740552" y="100853"/>
                  <a:pt x="1903585" y="-42686"/>
                  <a:pt x="2125097" y="12249"/>
                </a:cubicBezTo>
                <a:cubicBezTo>
                  <a:pt x="2346609" y="67184"/>
                  <a:pt x="2635460" y="341859"/>
                  <a:pt x="2943804" y="501347"/>
                </a:cubicBezTo>
                <a:cubicBezTo>
                  <a:pt x="3252148" y="660835"/>
                  <a:pt x="3636692" y="923105"/>
                  <a:pt x="3975162" y="969179"/>
                </a:cubicBezTo>
                <a:cubicBezTo>
                  <a:pt x="4313632" y="1015253"/>
                  <a:pt x="4839944" y="850449"/>
                  <a:pt x="4974623" y="777793"/>
                </a:cubicBezTo>
                <a:cubicBezTo>
                  <a:pt x="5109302" y="705137"/>
                  <a:pt x="4875385" y="511979"/>
                  <a:pt x="4783236" y="533244"/>
                </a:cubicBezTo>
                <a:cubicBezTo>
                  <a:pt x="4691087" y="554509"/>
                  <a:pt x="4384516" y="781338"/>
                  <a:pt x="4421730" y="905384"/>
                </a:cubicBezTo>
                <a:cubicBezTo>
                  <a:pt x="4458944" y="1029430"/>
                  <a:pt x="4547548" y="1279295"/>
                  <a:pt x="5006520" y="1277523"/>
                </a:cubicBezTo>
                <a:cubicBezTo>
                  <a:pt x="5465492" y="1275751"/>
                  <a:pt x="5423083" y="1200998"/>
                  <a:pt x="6278118" y="101049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222" name="Picture 6" descr="180+ Cartoon Of A Printer Ink Illustrations, Royalty-Free Vector Graphics &amp;  Clip Art - iStock">
            <a:extLst>
              <a:ext uri="{FF2B5EF4-FFF2-40B4-BE49-F238E27FC236}">
                <a16:creationId xmlns:a16="http://schemas.microsoft.com/office/drawing/2014/main" id="{2A02A0BF-C327-0329-A08E-BD2BC0AD008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0114" y="3059254"/>
            <a:ext cx="1659287" cy="16592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esktop computer / cartoon vector and illustration, hand drawn style,  isolated on white background. Stock Vector | Adobe Stock">
            <a:extLst>
              <a:ext uri="{FF2B5EF4-FFF2-40B4-BE49-F238E27FC236}">
                <a16:creationId xmlns:a16="http://schemas.microsoft.com/office/drawing/2014/main" id="{23DC204A-FD50-D0D2-8947-DDFD298E92EF}"/>
              </a:ext>
            </a:extLst>
          </p:cNvPr>
          <p:cNvPicPr>
            <a:picLocks noChangeAspect="1" noChangeArrowheads="1"/>
          </p:cNvPicPr>
          <p:nvPr/>
        </p:nvPicPr>
        <p:blipFill rotWithShape="1">
          <a:blip r:embed="rId4" cstate="print">
            <a:clrChange>
              <a:clrFrom>
                <a:srgbClr val="FBFBFB"/>
              </a:clrFrom>
              <a:clrTo>
                <a:srgbClr val="FBFBFB">
                  <a:alpha val="0"/>
                </a:srgbClr>
              </a:clrTo>
            </a:clrChange>
            <a:extLst>
              <a:ext uri="{28A0092B-C50C-407E-A947-70E740481C1C}">
                <a14:useLocalDpi xmlns:a14="http://schemas.microsoft.com/office/drawing/2010/main" val="0"/>
              </a:ext>
            </a:extLst>
          </a:blip>
          <a:srcRect l="5894"/>
          <a:stretch/>
        </p:blipFill>
        <p:spPr bwMode="auto">
          <a:xfrm>
            <a:off x="6054106" y="2170012"/>
            <a:ext cx="2553416" cy="22602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F0091B6-02C3-6FE9-B359-850410B7816B}"/>
              </a:ext>
            </a:extLst>
          </p:cNvPr>
          <p:cNvSpPr/>
          <p:nvPr/>
        </p:nvSpPr>
        <p:spPr>
          <a:xfrm>
            <a:off x="6833755" y="2522017"/>
            <a:ext cx="1210017" cy="874121"/>
          </a:xfrm>
          <a:custGeom>
            <a:avLst/>
            <a:gdLst>
              <a:gd name="connsiteX0" fmla="*/ 0 w 1487049"/>
              <a:gd name="connsiteY0" fmla="*/ 0 h 1163590"/>
              <a:gd name="connsiteX1" fmla="*/ 1487049 w 1487049"/>
              <a:gd name="connsiteY1" fmla="*/ 0 h 1163590"/>
              <a:gd name="connsiteX2" fmla="*/ 1487049 w 1487049"/>
              <a:gd name="connsiteY2" fmla="*/ 1163590 h 1163590"/>
              <a:gd name="connsiteX3" fmla="*/ 0 w 1487049"/>
              <a:gd name="connsiteY3" fmla="*/ 1163590 h 1163590"/>
              <a:gd name="connsiteX4" fmla="*/ 0 w 1487049"/>
              <a:gd name="connsiteY4" fmla="*/ 0 h 1163590"/>
              <a:gd name="connsiteX0" fmla="*/ 0 w 1598809"/>
              <a:gd name="connsiteY0" fmla="*/ 0 h 1163590"/>
              <a:gd name="connsiteX1" fmla="*/ 1598809 w 1598809"/>
              <a:gd name="connsiteY1" fmla="*/ 86360 h 1163590"/>
              <a:gd name="connsiteX2" fmla="*/ 1487049 w 1598809"/>
              <a:gd name="connsiteY2" fmla="*/ 1163590 h 1163590"/>
              <a:gd name="connsiteX3" fmla="*/ 0 w 1598809"/>
              <a:gd name="connsiteY3" fmla="*/ 1163590 h 1163590"/>
              <a:gd name="connsiteX4" fmla="*/ 0 w 1598809"/>
              <a:gd name="connsiteY4" fmla="*/ 0 h 1163590"/>
              <a:gd name="connsiteX0" fmla="*/ 20955 w 1619764"/>
              <a:gd name="connsiteY0" fmla="*/ 0 h 1163590"/>
              <a:gd name="connsiteX1" fmla="*/ 1619764 w 1619764"/>
              <a:gd name="connsiteY1" fmla="*/ 86360 h 1163590"/>
              <a:gd name="connsiteX2" fmla="*/ 1508004 w 1619764"/>
              <a:gd name="connsiteY2" fmla="*/ 1163590 h 1163590"/>
              <a:gd name="connsiteX3" fmla="*/ 0 w 1619764"/>
              <a:gd name="connsiteY3" fmla="*/ 1129300 h 1163590"/>
              <a:gd name="connsiteX4" fmla="*/ 20955 w 1619764"/>
              <a:gd name="connsiteY4" fmla="*/ 0 h 1163590"/>
              <a:gd name="connsiteX0" fmla="*/ 22167 w 1620976"/>
              <a:gd name="connsiteY0" fmla="*/ 0 h 1163590"/>
              <a:gd name="connsiteX1" fmla="*/ 1620976 w 1620976"/>
              <a:gd name="connsiteY1" fmla="*/ 86360 h 1163590"/>
              <a:gd name="connsiteX2" fmla="*/ 1509216 w 1620976"/>
              <a:gd name="connsiteY2" fmla="*/ 1163590 h 1163590"/>
              <a:gd name="connsiteX3" fmla="*/ 1212 w 1620976"/>
              <a:gd name="connsiteY3" fmla="*/ 1129300 h 1163590"/>
              <a:gd name="connsiteX4" fmla="*/ 22167 w 1620976"/>
              <a:gd name="connsiteY4" fmla="*/ 0 h 1163590"/>
              <a:gd name="connsiteX0" fmla="*/ 22167 w 1620976"/>
              <a:gd name="connsiteY0" fmla="*/ 0 h 1136920"/>
              <a:gd name="connsiteX1" fmla="*/ 1620976 w 1620976"/>
              <a:gd name="connsiteY1" fmla="*/ 86360 h 1136920"/>
              <a:gd name="connsiteX2" fmla="*/ 1444446 w 1620976"/>
              <a:gd name="connsiteY2" fmla="*/ 1136920 h 1136920"/>
              <a:gd name="connsiteX3" fmla="*/ 1212 w 1620976"/>
              <a:gd name="connsiteY3" fmla="*/ 1129300 h 1136920"/>
              <a:gd name="connsiteX4" fmla="*/ 22167 w 1620976"/>
              <a:gd name="connsiteY4" fmla="*/ 0 h 1136920"/>
              <a:gd name="connsiteX0" fmla="*/ 22167 w 1620976"/>
              <a:gd name="connsiteY0" fmla="*/ 0 h 1165495"/>
              <a:gd name="connsiteX1" fmla="*/ 1620976 w 1620976"/>
              <a:gd name="connsiteY1" fmla="*/ 86360 h 1165495"/>
              <a:gd name="connsiteX2" fmla="*/ 1492071 w 1620976"/>
              <a:gd name="connsiteY2" fmla="*/ 1165495 h 1165495"/>
              <a:gd name="connsiteX3" fmla="*/ 1212 w 1620976"/>
              <a:gd name="connsiteY3" fmla="*/ 1129300 h 1165495"/>
              <a:gd name="connsiteX4" fmla="*/ 22167 w 1620976"/>
              <a:gd name="connsiteY4" fmla="*/ 0 h 1165495"/>
              <a:gd name="connsiteX0" fmla="*/ 22167 w 1620976"/>
              <a:gd name="connsiteY0" fmla="*/ 0 h 1165495"/>
              <a:gd name="connsiteX1" fmla="*/ 1620976 w 1620976"/>
              <a:gd name="connsiteY1" fmla="*/ 86360 h 1165495"/>
              <a:gd name="connsiteX2" fmla="*/ 1492071 w 1620976"/>
              <a:gd name="connsiteY2" fmla="*/ 1165495 h 1165495"/>
              <a:gd name="connsiteX3" fmla="*/ 1212 w 1620976"/>
              <a:gd name="connsiteY3" fmla="*/ 1129300 h 1165495"/>
              <a:gd name="connsiteX4" fmla="*/ 22167 w 1620976"/>
              <a:gd name="connsiteY4" fmla="*/ 0 h 1165495"/>
              <a:gd name="connsiteX0" fmla="*/ 22167 w 1620976"/>
              <a:gd name="connsiteY0" fmla="*/ 0 h 1165495"/>
              <a:gd name="connsiteX1" fmla="*/ 1620976 w 1620976"/>
              <a:gd name="connsiteY1" fmla="*/ 86360 h 1165495"/>
              <a:gd name="connsiteX2" fmla="*/ 1492071 w 1620976"/>
              <a:gd name="connsiteY2" fmla="*/ 1165495 h 1165495"/>
              <a:gd name="connsiteX3" fmla="*/ 1212 w 1620976"/>
              <a:gd name="connsiteY3" fmla="*/ 1129300 h 1165495"/>
              <a:gd name="connsiteX4" fmla="*/ 22167 w 1620976"/>
              <a:gd name="connsiteY4" fmla="*/ 0 h 1165495"/>
              <a:gd name="connsiteX0" fmla="*/ 22167 w 1620976"/>
              <a:gd name="connsiteY0" fmla="*/ 0 h 1165495"/>
              <a:gd name="connsiteX1" fmla="*/ 866717 w 1620976"/>
              <a:gd name="connsiteY1" fmla="*/ 32021 h 1165495"/>
              <a:gd name="connsiteX2" fmla="*/ 1620976 w 1620976"/>
              <a:gd name="connsiteY2" fmla="*/ 86360 h 1165495"/>
              <a:gd name="connsiteX3" fmla="*/ 1492071 w 1620976"/>
              <a:gd name="connsiteY3" fmla="*/ 1165495 h 1165495"/>
              <a:gd name="connsiteX4" fmla="*/ 1212 w 1620976"/>
              <a:gd name="connsiteY4" fmla="*/ 1129300 h 1165495"/>
              <a:gd name="connsiteX5" fmla="*/ 22167 w 1620976"/>
              <a:gd name="connsiteY5" fmla="*/ 0 h 1165495"/>
              <a:gd name="connsiteX0" fmla="*/ 22167 w 1613356"/>
              <a:gd name="connsiteY0" fmla="*/ 0 h 1165495"/>
              <a:gd name="connsiteX1" fmla="*/ 866717 w 1613356"/>
              <a:gd name="connsiteY1" fmla="*/ 32021 h 1165495"/>
              <a:gd name="connsiteX2" fmla="*/ 1613356 w 1613356"/>
              <a:gd name="connsiteY2" fmla="*/ 80645 h 1165495"/>
              <a:gd name="connsiteX3" fmla="*/ 1492071 w 1613356"/>
              <a:gd name="connsiteY3" fmla="*/ 1165495 h 1165495"/>
              <a:gd name="connsiteX4" fmla="*/ 1212 w 1613356"/>
              <a:gd name="connsiteY4" fmla="*/ 1129300 h 1165495"/>
              <a:gd name="connsiteX5" fmla="*/ 22167 w 1613356"/>
              <a:gd name="connsiteY5" fmla="*/ 0 h 116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356" h="1165495">
                <a:moveTo>
                  <a:pt x="22167" y="0"/>
                </a:moveTo>
                <a:cubicBezTo>
                  <a:pt x="304954" y="16389"/>
                  <a:pt x="583930" y="15632"/>
                  <a:pt x="866717" y="32021"/>
                </a:cubicBezTo>
                <a:lnTo>
                  <a:pt x="1613356" y="80645"/>
                </a:lnTo>
                <a:cubicBezTo>
                  <a:pt x="1570388" y="440357"/>
                  <a:pt x="1508369" y="817213"/>
                  <a:pt x="1492071" y="1165495"/>
                </a:cubicBezTo>
                <a:lnTo>
                  <a:pt x="1212" y="1129300"/>
                </a:lnTo>
                <a:cubicBezTo>
                  <a:pt x="-5138" y="752867"/>
                  <a:pt x="15182" y="376433"/>
                  <a:pt x="22167" y="0"/>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2" descr="check-clipart-animated-gif-1 - Thực phẩm bảo vệ sức khỏe Dược Hoàng Phúc">
            <a:extLst>
              <a:ext uri="{FF2B5EF4-FFF2-40B4-BE49-F238E27FC236}">
                <a16:creationId xmlns:a16="http://schemas.microsoft.com/office/drawing/2014/main" id="{609890E5-E8D1-A2A4-3B81-8C58813C7BF4}"/>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33171" t="25894" r="31997" b="29012"/>
          <a:stretch/>
        </p:blipFill>
        <p:spPr bwMode="auto">
          <a:xfrm>
            <a:off x="7033671" y="2551578"/>
            <a:ext cx="775981" cy="7534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Google Question Mark | Question mark gif, Question mark, Motion design  animation">
            <a:extLst>
              <a:ext uri="{FF2B5EF4-FFF2-40B4-BE49-F238E27FC236}">
                <a16:creationId xmlns:a16="http://schemas.microsoft.com/office/drawing/2014/main" id="{3DA78630-ECB5-D3E2-1CFA-62EF10DE1BB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3264" t="23814" r="24985" b="27346"/>
          <a:stretch/>
        </p:blipFill>
        <p:spPr bwMode="auto">
          <a:xfrm rot="333466">
            <a:off x="6932156" y="2609985"/>
            <a:ext cx="908685" cy="643160"/>
          </a:xfrm>
          <a:prstGeom prst="rect">
            <a:avLst/>
          </a:prstGeom>
          <a:noFill/>
          <a:extLst>
            <a:ext uri="{909E8E84-426E-40DD-AFC4-6F175D3DCCD1}">
              <a14:hiddenFill xmlns:a14="http://schemas.microsoft.com/office/drawing/2010/main">
                <a:solidFill>
                  <a:srgbClr val="FFFFFF"/>
                </a:solidFill>
              </a14:hiddenFill>
            </a:ext>
          </a:extLst>
        </p:spPr>
      </p:pic>
      <p:pic>
        <p:nvPicPr>
          <p:cNvPr id="9294" name="Picture 6" descr="180+ Cartoon Of A Printer Ink Illustrations, Royalty-Free Vector Graphics &amp;  Clip Art - iStock">
            <a:extLst>
              <a:ext uri="{FF2B5EF4-FFF2-40B4-BE49-F238E27FC236}">
                <a16:creationId xmlns:a16="http://schemas.microsoft.com/office/drawing/2014/main" id="{F6546610-BC54-0A55-E3C2-C8E96E596B63}"/>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87102">
            <a:off x="7113276" y="2630335"/>
            <a:ext cx="658507" cy="65850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0">
            <a:extLst>
              <a:ext uri="{FF2B5EF4-FFF2-40B4-BE49-F238E27FC236}">
                <a16:creationId xmlns:a16="http://schemas.microsoft.com/office/drawing/2014/main" id="{DA7ED2DC-6E45-C2A9-E0F3-B379AFC9EF27}"/>
              </a:ext>
            </a:extLst>
          </p:cNvPr>
          <p:cNvSpPr txBox="1">
            <a:spLocks/>
          </p:cNvSpPr>
          <p:nvPr/>
        </p:nvSpPr>
        <p:spPr>
          <a:xfrm>
            <a:off x="1256549" y="676275"/>
            <a:ext cx="7182600" cy="523875"/>
          </a:xfrm>
          <a:prstGeom prst="rect">
            <a:avLst/>
          </a:prstGeom>
          <a:noFill/>
          <a:ln>
            <a:noFill/>
          </a:ln>
        </p:spPr>
        <p:txBody>
          <a:bodyPr spcFirstLastPara="1" wrap="square" lIns="68569" tIns="68569" rIns="68569" bIns="68569" anchor="ctr"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1pPr>
            <a:lvl2pPr marL="914400" marR="0" lvl="1"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2pPr>
            <a:lvl3pPr marL="1371600" marR="0" lvl="2"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3pPr>
            <a:lvl4pPr marL="1828800" marR="0" lvl="3"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4pPr>
            <a:lvl5pPr marL="2286000" marR="0" lvl="4"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5pPr>
            <a:lvl6pPr marL="2743200" marR="0" lvl="5"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6pPr>
            <a:lvl7pPr marL="3200400" marR="0" lvl="6"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7pPr>
            <a:lvl8pPr marL="3657600" marR="0" lvl="7"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8pPr>
            <a:lvl9pPr marL="4114800" marR="0" lvl="8" indent="-317500" algn="l" rtl="0" eaLnBrk="1" hangingPunct="1">
              <a:lnSpc>
                <a:spcPct val="115000"/>
              </a:lnSpc>
              <a:spcBef>
                <a:spcPts val="0"/>
              </a:spcBef>
              <a:spcAft>
                <a:spcPts val="0"/>
              </a:spcAft>
              <a:buClr>
                <a:schemeClr val="dk1"/>
              </a:buClr>
              <a:buSzPts val="1400"/>
              <a:buFont typeface="Nunito"/>
              <a:buChar char="■"/>
              <a:defRPr sz="1867" b="0" i="0" u="none" strike="noStrike" cap="none">
                <a:solidFill>
                  <a:schemeClr val="dk1"/>
                </a:solidFill>
                <a:latin typeface="Nunito"/>
                <a:ea typeface="Nunito"/>
                <a:cs typeface="Nunito"/>
                <a:sym typeface="Nunito"/>
              </a:defRPr>
            </a:lvl9pPr>
          </a:lstStyle>
          <a:p>
            <a:pPr marL="0" indent="0" algn="just">
              <a:buNone/>
            </a:pPr>
            <a:r>
              <a:rPr lang="en-US" sz="2300" b="1">
                <a:latin typeface="+mj-lt"/>
              </a:rPr>
              <a:t>Driver</a:t>
            </a:r>
            <a:endParaRPr lang="en-US" sz="2300" b="1">
              <a:latin typeface="+mn-lt"/>
            </a:endParaRPr>
          </a:p>
        </p:txBody>
      </p:sp>
    </p:spTree>
    <p:extLst>
      <p:ext uri="{BB962C8B-B14F-4D97-AF65-F5344CB8AC3E}">
        <p14:creationId xmlns:p14="http://schemas.microsoft.com/office/powerpoint/2010/main" val="283874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5833E-6 3.33333E-6 L 0.0474 -0.03102 L 0.10612 0.01666 L 0.13985 -0.01436 L 0.20248 0.04166 L 0.29714 -0.1301 " pathEditMode="relative" rAng="0" ptsTypes="AAAAAA">
                                      <p:cBhvr>
                                        <p:cTn id="6" dur="2000" fill="hold"/>
                                        <p:tgtEl>
                                          <p:spTgt spid="9222"/>
                                        </p:tgtEl>
                                        <p:attrNameLst>
                                          <p:attrName>ppt_x</p:attrName>
                                          <p:attrName>ppt_y</p:attrName>
                                        </p:attrNameLst>
                                      </p:cBhvr>
                                      <p:rCtr x="14857" y="-4421"/>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9230"/>
                                        </p:tgtEl>
                                        <p:attrNameLst>
                                          <p:attrName>style.visibility</p:attrName>
                                        </p:attrNameLst>
                                      </p:cBhvr>
                                      <p:to>
                                        <p:strVal val="visible"/>
                                      </p:to>
                                    </p:set>
                                    <p:animEffect transition="in" filter="circle(in)">
                                      <p:cBhvr>
                                        <p:cTn id="16" dur="1000"/>
                                        <p:tgtEl>
                                          <p:spTgt spid="92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9230"/>
                                        </p:tgtEl>
                                      </p:cBhvr>
                                    </p:animEffect>
                                    <p:set>
                                      <p:cBhvr>
                                        <p:cTn id="21" dur="1" fill="hold">
                                          <p:stCondLst>
                                            <p:cond delay="499"/>
                                          </p:stCondLst>
                                        </p:cTn>
                                        <p:tgtEl>
                                          <p:spTgt spid="9230"/>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9294"/>
                                        </p:tgtEl>
                                        <p:attrNameLst>
                                          <p:attrName>style.visibility</p:attrName>
                                        </p:attrNameLst>
                                      </p:cBhvr>
                                      <p:to>
                                        <p:strVal val="visible"/>
                                      </p:to>
                                    </p:set>
                                    <p:animEffect transition="in" filter="fade">
                                      <p:cBhvr>
                                        <p:cTn id="33" dur="500"/>
                                        <p:tgtEl>
                                          <p:spTgt spid="9294"/>
                                        </p:tgtEl>
                                      </p:cBhvr>
                                    </p:animEffect>
                                  </p:childTnLst>
                                </p:cTn>
                              </p:par>
                              <p:par>
                                <p:cTn id="34" presetID="32" presetClass="emph" presetSubtype="0" repeatCount="5000" fill="hold" nodeType="withEffect">
                                  <p:stCondLst>
                                    <p:cond delay="0"/>
                                  </p:stCondLst>
                                  <p:childTnLst>
                                    <p:animRot by="120000">
                                      <p:cBhvr>
                                        <p:cTn id="35" dur="100" fill="hold">
                                          <p:stCondLst>
                                            <p:cond delay="0"/>
                                          </p:stCondLst>
                                        </p:cTn>
                                        <p:tgtEl>
                                          <p:spTgt spid="9294"/>
                                        </p:tgtEl>
                                        <p:attrNameLst>
                                          <p:attrName>r</p:attrName>
                                        </p:attrNameLst>
                                      </p:cBhvr>
                                    </p:animRot>
                                    <p:animRot by="-240000">
                                      <p:cBhvr>
                                        <p:cTn id="36" dur="200" fill="hold">
                                          <p:stCondLst>
                                            <p:cond delay="200"/>
                                          </p:stCondLst>
                                        </p:cTn>
                                        <p:tgtEl>
                                          <p:spTgt spid="9294"/>
                                        </p:tgtEl>
                                        <p:attrNameLst>
                                          <p:attrName>r</p:attrName>
                                        </p:attrNameLst>
                                      </p:cBhvr>
                                    </p:animRot>
                                    <p:animRot by="240000">
                                      <p:cBhvr>
                                        <p:cTn id="37" dur="200" fill="hold">
                                          <p:stCondLst>
                                            <p:cond delay="400"/>
                                          </p:stCondLst>
                                        </p:cTn>
                                        <p:tgtEl>
                                          <p:spTgt spid="9294"/>
                                        </p:tgtEl>
                                        <p:attrNameLst>
                                          <p:attrName>r</p:attrName>
                                        </p:attrNameLst>
                                      </p:cBhvr>
                                    </p:animRot>
                                    <p:animRot by="-240000">
                                      <p:cBhvr>
                                        <p:cTn id="38" dur="200" fill="hold">
                                          <p:stCondLst>
                                            <p:cond delay="600"/>
                                          </p:stCondLst>
                                        </p:cTn>
                                        <p:tgtEl>
                                          <p:spTgt spid="9294"/>
                                        </p:tgtEl>
                                        <p:attrNameLst>
                                          <p:attrName>r</p:attrName>
                                        </p:attrNameLst>
                                      </p:cBhvr>
                                    </p:animRot>
                                    <p:animRot by="120000">
                                      <p:cBhvr>
                                        <p:cTn id="39" dur="200" fill="hold">
                                          <p:stCondLst>
                                            <p:cond delay="800"/>
                                          </p:stCondLst>
                                        </p:cTn>
                                        <p:tgtEl>
                                          <p:spTgt spid="929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987" y="184367"/>
            <a:ext cx="6572088" cy="805137"/>
          </a:xfrm>
        </p:spPr>
        <p:txBody>
          <a:bodyPr/>
          <a:lstStyle/>
          <a:p>
            <a:r>
              <a:rPr lang="vi-VN" sz="2000"/>
              <a:t>Câu 1:  Ghép nối phần tên với định nghĩa đúng của nó.</a:t>
            </a:r>
          </a:p>
        </p:txBody>
      </p:sp>
      <p:sp>
        <p:nvSpPr>
          <p:cNvPr id="20" name="L5"/>
          <p:cNvSpPr/>
          <p:nvPr/>
        </p:nvSpPr>
        <p:spPr>
          <a:xfrm>
            <a:off x="246987" y="4091745"/>
            <a:ext cx="6341282" cy="492693"/>
          </a:xfrm>
          <a:prstGeom prst="rect">
            <a:avLst/>
          </a:prstGeom>
          <a:solidFill>
            <a:schemeClr val="accent3"/>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Bắt đầu thời gian khởi động và chạy như một quy trình nền để hỗ trợ đa nhiệm.</a:t>
            </a:r>
          </a:p>
        </p:txBody>
      </p:sp>
      <p:sp>
        <p:nvSpPr>
          <p:cNvPr id="23" name="L4"/>
          <p:cNvSpPr/>
          <p:nvPr/>
        </p:nvSpPr>
        <p:spPr>
          <a:xfrm>
            <a:off x="246987" y="3422071"/>
            <a:ext cx="6341282" cy="492693"/>
          </a:xfrm>
          <a:prstGeom prst="rect">
            <a:avLst/>
          </a:prstGeom>
          <a:solidFill>
            <a:schemeClr val="dk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Một chương trình phần mềm nhỏ cho phép hệ điều hành và thiết bị giao tiếp với nhau.</a:t>
            </a:r>
          </a:p>
        </p:txBody>
      </p:sp>
      <p:sp>
        <p:nvSpPr>
          <p:cNvPr id="22" name="L3"/>
          <p:cNvSpPr/>
          <p:nvPr/>
        </p:nvSpPr>
        <p:spPr>
          <a:xfrm>
            <a:off x="246987" y="2733857"/>
            <a:ext cx="6341282" cy="492693"/>
          </a:xfrm>
          <a:prstGeom prst="rect">
            <a:avLst/>
          </a:prstGeom>
          <a:solidFill>
            <a:schemeClr val="accen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sz="1300"/>
              <a:t>Là một</a:t>
            </a:r>
            <a:r>
              <a:rPr lang="en-NZ" sz="1300"/>
              <a:t> </a:t>
            </a:r>
            <a:r>
              <a:rPr lang="vi-VN" sz="1300"/>
              <a:t>quá trình khởi động một hệ điều hành.</a:t>
            </a:r>
          </a:p>
        </p:txBody>
      </p:sp>
      <p:sp>
        <p:nvSpPr>
          <p:cNvPr id="19" name="L2"/>
          <p:cNvSpPr/>
          <p:nvPr/>
        </p:nvSpPr>
        <p:spPr>
          <a:xfrm>
            <a:off x="246987" y="2055168"/>
            <a:ext cx="6341282" cy="492693"/>
          </a:xfrm>
          <a:prstGeom prst="rect">
            <a:avLst/>
          </a:prstGeom>
          <a:solidFill>
            <a:schemeClr val="accent1"/>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Bất kỳ ai cũng có thể lấy mã nguồn và sửa đổi phần mềm miễn phí.</a:t>
            </a:r>
          </a:p>
        </p:txBody>
      </p:sp>
      <p:sp>
        <p:nvSpPr>
          <p:cNvPr id="21" name="L1"/>
          <p:cNvSpPr/>
          <p:nvPr/>
        </p:nvSpPr>
        <p:spPr>
          <a:xfrm>
            <a:off x="246987" y="1388272"/>
            <a:ext cx="6341282" cy="492693"/>
          </a:xfrm>
          <a:prstGeom prst="rect">
            <a:avLst/>
          </a:prstGeom>
          <a:solidFill>
            <a:schemeClr val="lt2"/>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Chứa thông tin xác thực bảo mật cho một phiên đăng nhập và xác định người dùng.</a:t>
            </a:r>
          </a:p>
        </p:txBody>
      </p:sp>
      <p:sp>
        <p:nvSpPr>
          <p:cNvPr id="27" name="R5"/>
          <p:cNvSpPr/>
          <p:nvPr/>
        </p:nvSpPr>
        <p:spPr>
          <a:xfrm>
            <a:off x="6568973" y="1364801"/>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Deamon</a:t>
            </a:r>
          </a:p>
        </p:txBody>
      </p:sp>
      <p:sp>
        <p:nvSpPr>
          <p:cNvPr id="26" name="R4"/>
          <p:cNvSpPr/>
          <p:nvPr/>
        </p:nvSpPr>
        <p:spPr>
          <a:xfrm>
            <a:off x="6568922" y="4063771"/>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vi-VN"/>
              <a:t>Driver</a:t>
            </a:r>
          </a:p>
        </p:txBody>
      </p:sp>
      <p:sp>
        <p:nvSpPr>
          <p:cNvPr id="25" name="R3"/>
          <p:cNvSpPr/>
          <p:nvPr/>
        </p:nvSpPr>
        <p:spPr>
          <a:xfrm>
            <a:off x="6569027" y="2022168"/>
            <a:ext cx="2167077"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1"/>
            <a:r>
              <a:rPr lang="vi-VN"/>
              <a:t>Boot</a:t>
            </a:r>
          </a:p>
        </p:txBody>
      </p:sp>
      <p:sp>
        <p:nvSpPr>
          <p:cNvPr id="24" name="R2"/>
          <p:cNvSpPr/>
          <p:nvPr/>
        </p:nvSpPr>
        <p:spPr>
          <a:xfrm>
            <a:off x="6568922" y="2718070"/>
            <a:ext cx="2167128"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pPr lvl="0"/>
            <a:r>
              <a:rPr lang="en-US"/>
              <a:t>Open Source</a:t>
            </a:r>
          </a:p>
        </p:txBody>
      </p:sp>
      <p:sp>
        <p:nvSpPr>
          <p:cNvPr id="28" name="R1"/>
          <p:cNvSpPr/>
          <p:nvPr/>
        </p:nvSpPr>
        <p:spPr>
          <a:xfrm>
            <a:off x="6568975" y="3429759"/>
            <a:ext cx="2167075" cy="548640"/>
          </a:xfrm>
          <a:prstGeom prst="rect">
            <a:avLst/>
          </a:prstGeom>
          <a:solidFill>
            <a:schemeClr val="tx2">
              <a:lumMod val="20000"/>
              <a:lumOff val="80000"/>
            </a:schemeClr>
          </a:solidFill>
          <a:ln w="19050" cap="flat" cmpd="sng">
            <a:solidFill>
              <a:schemeClr val="accent4"/>
            </a:solidFill>
            <a:prstDash val="solid"/>
            <a:round/>
            <a:headEnd type="none" w="sm" len="sm"/>
            <a:tailEnd type="none" w="sm" len="sm"/>
          </a:ln>
          <a:effectLst>
            <a:outerShdw blurRad="50800" dist="38100" dir="13500000" algn="br" rotWithShape="0">
              <a:prstClr val="black">
                <a:alpha val="40000"/>
              </a:prstClr>
            </a:outerShdw>
          </a:effectLst>
        </p:spPr>
        <p:txBody>
          <a:bodyPr spcFirstLastPara="1" wrap="square" lIns="91425" tIns="91425" rIns="91425" bIns="91425" anchor="ctr" anchorCtr="0">
            <a:noAutofit/>
          </a:bodyPr>
          <a:lstStyle/>
          <a:p>
            <a:r>
              <a:rPr lang="en-NZ">
                <a:solidFill>
                  <a:schemeClr val="tx1"/>
                </a:solidFill>
              </a:rPr>
              <a:t>Access Token</a:t>
            </a:r>
            <a:endParaRPr lang="en-US">
              <a:solidFill>
                <a:schemeClr val="tx1"/>
              </a:solidFill>
            </a:endParaRPr>
          </a:p>
        </p:txBody>
      </p:sp>
    </p:spTree>
    <p:extLst>
      <p:ext uri="{BB962C8B-B14F-4D97-AF65-F5344CB8AC3E}">
        <p14:creationId xmlns:p14="http://schemas.microsoft.com/office/powerpoint/2010/main" val="63848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grpId="1"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1"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0" presetClass="path" presetSubtype="0" accel="50000" decel="50000" fill="hold" grpId="0" nodeType="withEffect">
                                  <p:stCondLst>
                                    <p:cond delay="0"/>
                                  </p:stCondLst>
                                  <p:childTnLst>
                                    <p:animMotion origin="layout" path="M 4.44444E-6 1.48148E-6 L 4.44444E-6 0.52469 " pathEditMode="relative" rAng="0" ptsTypes="AA">
                                      <p:cBhvr>
                                        <p:cTn id="49" dur="1600" fill="hold"/>
                                        <p:tgtEl>
                                          <p:spTgt spid="27"/>
                                        </p:tgtEl>
                                        <p:attrNameLst>
                                          <p:attrName>ppt_x</p:attrName>
                                          <p:attrName>ppt_y</p:attrName>
                                        </p:attrNameLst>
                                      </p:cBhvr>
                                      <p:rCtr x="0" y="26142"/>
                                    </p:animMotion>
                                  </p:childTnLst>
                                </p:cTn>
                              </p:par>
                              <p:par>
                                <p:cTn id="50" presetID="0" presetClass="path" presetSubtype="0" accel="50000" decel="50000" fill="hold" grpId="0" nodeType="withEffect">
                                  <p:stCondLst>
                                    <p:cond delay="0"/>
                                  </p:stCondLst>
                                  <p:childTnLst>
                                    <p:animMotion origin="layout" path="M -0.00261 -0.00155 C -0.00174 0.04444 0.00034 0.09074 0.00243 0.13703 " pathEditMode="relative" rAng="0" ptsTypes="AA">
                                      <p:cBhvr>
                                        <p:cTn id="51" dur="1600" fill="hold"/>
                                        <p:tgtEl>
                                          <p:spTgt spid="25"/>
                                        </p:tgtEl>
                                        <p:attrNameLst>
                                          <p:attrName>ppt_x</p:attrName>
                                          <p:attrName>ppt_y</p:attrName>
                                        </p:attrNameLst>
                                      </p:cBhvr>
                                      <p:rCtr x="243" y="6914"/>
                                    </p:animMotion>
                                  </p:childTnLst>
                                </p:cTn>
                              </p:par>
                              <p:par>
                                <p:cTn id="52" presetID="0" presetClass="path" presetSubtype="0" accel="50000" decel="50000" fill="hold" grpId="0" nodeType="withEffect">
                                  <p:stCondLst>
                                    <p:cond delay="0"/>
                                  </p:stCondLst>
                                  <p:childTnLst>
                                    <p:animMotion origin="layout" path="M 0 0 L 0 -0.13673 " pathEditMode="relative" ptsTypes="AA">
                                      <p:cBhvr>
                                        <p:cTn id="53" dur="1600" fill="hold"/>
                                        <p:tgtEl>
                                          <p:spTgt spid="24"/>
                                        </p:tgtEl>
                                        <p:attrNameLst>
                                          <p:attrName>ppt_x</p:attrName>
                                          <p:attrName>ppt_y</p:attrName>
                                        </p:attrNameLst>
                                      </p:cBhvr>
                                    </p:animMotion>
                                  </p:childTnLst>
                                </p:cTn>
                              </p:par>
                              <p:par>
                                <p:cTn id="54" presetID="0" presetClass="path" presetSubtype="0" accel="50000" decel="50000" fill="hold" grpId="0" nodeType="withEffect">
                                  <p:stCondLst>
                                    <p:cond delay="0"/>
                                  </p:stCondLst>
                                  <p:childTnLst>
                                    <p:animMotion origin="layout" path="M 0 0 L 0.00173 -0.40247 " pathEditMode="relative" ptsTypes="AA">
                                      <p:cBhvr>
                                        <p:cTn id="55" dur="1600" fill="hold"/>
                                        <p:tgtEl>
                                          <p:spTgt spid="28"/>
                                        </p:tgtEl>
                                        <p:attrNameLst>
                                          <p:attrName>ppt_x</p:attrName>
                                          <p:attrName>ppt_y</p:attrName>
                                        </p:attrNameLst>
                                      </p:cBhvr>
                                    </p:animMotion>
                                  </p:childTnLst>
                                </p:cTn>
                              </p:par>
                              <p:par>
                                <p:cTn id="56" presetID="0" presetClass="path" presetSubtype="0" accel="50000" decel="50000" fill="hold" grpId="0" nodeType="withEffect">
                                  <p:stCondLst>
                                    <p:cond delay="0"/>
                                  </p:stCondLst>
                                  <p:childTnLst>
                                    <p:animMotion origin="layout" path="M 0 0 L 0.0026 -0.12901 " pathEditMode="relative" ptsTypes="AA">
                                      <p:cBhvr>
                                        <p:cTn id="57" dur="16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3" grpId="0" animBg="1"/>
      <p:bldP spid="22" grpId="0" animBg="1"/>
      <p:bldP spid="19" grpId="0" animBg="1"/>
      <p:bldP spid="21" grpId="0" animBg="1"/>
      <p:bldP spid="27" grpId="0" animBg="1"/>
      <p:bldP spid="27" grpId="1" animBg="1"/>
      <p:bldP spid="26" grpId="0" animBg="1"/>
      <p:bldP spid="26" grpId="1" animBg="1"/>
      <p:bldP spid="25" grpId="0" animBg="1"/>
      <p:bldP spid="25" grpId="1" animBg="1"/>
      <p:bldP spid="24" grpId="0" animBg="1"/>
      <p:bldP spid="24" grpId="1" animBg="1"/>
      <p:bldP spid="28" grpId="0" animBg="1"/>
      <p:bldP spid="2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974" y="131346"/>
            <a:ext cx="7361400" cy="1247503"/>
          </a:xfrm>
        </p:spPr>
        <p:txBody>
          <a:bodyPr/>
          <a:lstStyle/>
          <a:p>
            <a:pPr algn="l"/>
            <a:r>
              <a:rPr lang="vi-VN" sz="2200"/>
              <a:t>Câu 2: Hai phát biểu nào đúng khi nói về chức năng cơ bản của trình duyệt web? (Chọn 2) </a:t>
            </a:r>
          </a:p>
        </p:txBody>
      </p:sp>
      <p:sp>
        <p:nvSpPr>
          <p:cNvPr id="8" name="Google Shape;4975;p89"/>
          <p:cNvSpPr/>
          <p:nvPr/>
        </p:nvSpPr>
        <p:spPr>
          <a:xfrm>
            <a:off x="1421908" y="318708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C. Trình duyệt web là các ứng dụng phần mềm lấy và trình bày </a:t>
            </a:r>
            <a:r>
              <a:rPr lang="en-US" err="1"/>
              <a:t>thông</a:t>
            </a:r>
            <a:r>
              <a:rPr lang="en-US"/>
              <a:t> tin từ world wide </a:t>
            </a:r>
            <a:r>
              <a:rPr lang="vi-VN"/>
              <a:t>web.</a:t>
            </a:r>
            <a:endParaRPr lang="en-US"/>
          </a:p>
        </p:txBody>
      </p:sp>
      <p:sp>
        <p:nvSpPr>
          <p:cNvPr id="9" name="Google Shape;4975;p89"/>
          <p:cNvSpPr/>
          <p:nvPr/>
        </p:nvSpPr>
        <p:spPr>
          <a:xfrm>
            <a:off x="1421909" y="187452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A. Trình duyệt web là Internet. </a:t>
            </a:r>
          </a:p>
        </p:txBody>
      </p:sp>
      <p:sp>
        <p:nvSpPr>
          <p:cNvPr id="10" name="Google Shape;4975;p89"/>
          <p:cNvSpPr/>
          <p:nvPr/>
        </p:nvSpPr>
        <p:spPr>
          <a:xfrm>
            <a:off x="1421909" y="253080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B. Trình duyệt web là công cụ tìm kiếm (search engines)</a:t>
            </a:r>
            <a:r>
              <a:rPr lang="vi-VN"/>
              <a:t>.</a:t>
            </a:r>
            <a:endParaRPr lang="en-US"/>
          </a:p>
        </p:txBody>
      </p:sp>
      <p:sp>
        <p:nvSpPr>
          <p:cNvPr id="11" name="Google Shape;4975;p89"/>
          <p:cNvSpPr/>
          <p:nvPr/>
        </p:nvSpPr>
        <p:spPr>
          <a:xfrm>
            <a:off x="1421907" y="3843361"/>
            <a:ext cx="6449882" cy="552910"/>
          </a:xfrm>
          <a:prstGeom prst="roundRect">
            <a:avLst>
              <a:gd name="adj" fmla="val 16667"/>
            </a:avLst>
          </a:prstGeom>
          <a:solidFill>
            <a:srgbClr val="AEC6CF"/>
          </a:solidFill>
          <a:ln w="9525" cap="flat" cmpd="sng">
            <a:solidFill>
              <a:srgbClr val="FFFFFF"/>
            </a:solidFill>
            <a:prstDash val="solid"/>
            <a:round/>
            <a:headEnd type="none" w="sm" len="sm"/>
            <a:tailEnd type="none" w="sm" len="sm"/>
          </a:ln>
          <a:effectLst>
            <a:outerShdw blurRad="50800" dist="38100" algn="l" rotWithShape="0">
              <a:prstClr val="black">
                <a:alpha val="40000"/>
              </a:prstClr>
            </a:outerShdw>
          </a:effectLst>
        </p:spPr>
        <p:txBody>
          <a:bodyPr spcFirstLastPara="1" wrap="square" lIns="91425" tIns="91425" rIns="91425" bIns="91425" anchor="ctr" anchorCtr="0">
            <a:noAutofit/>
          </a:bodyPr>
          <a:lstStyle/>
          <a:p>
            <a:pPr lvl="0"/>
            <a:r>
              <a:rPr lang="en-US"/>
              <a:t>D. </a:t>
            </a:r>
            <a:r>
              <a:rPr lang="vi-VN"/>
              <a:t>Trình duyệt web sử dụng URL để kết nối với các tài nguyên như trang web, hình ảnh và video.</a:t>
            </a:r>
            <a:endParaRPr lang="en-US"/>
          </a:p>
        </p:txBody>
      </p:sp>
    </p:spTree>
    <p:extLst>
      <p:ext uri="{BB962C8B-B14F-4D97-AF65-F5344CB8AC3E}">
        <p14:creationId xmlns:p14="http://schemas.microsoft.com/office/powerpoint/2010/main" val="285739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Lst>
  </p:timing>
</p:sld>
</file>

<file path=ppt/theme/theme1.xml><?xml version="1.0" encoding="utf-8"?>
<a:theme xmlns:a="http://schemas.openxmlformats.org/drawingml/2006/main" name="Pretty Aesthetic Notes for School by Slidesgo">
  <a:themeElements>
    <a:clrScheme name="Simple Light">
      <a:dk1>
        <a:srgbClr val="000000"/>
      </a:dk1>
      <a:lt1>
        <a:srgbClr val="ECECEC"/>
      </a:lt1>
      <a:dk2>
        <a:srgbClr val="FFDBDE"/>
      </a:dk2>
      <a:lt2>
        <a:srgbClr val="AEC6CF"/>
      </a:lt2>
      <a:accent1>
        <a:srgbClr val="FECBA7"/>
      </a:accent1>
      <a:accent2>
        <a:srgbClr val="FEB7C0"/>
      </a:accent2>
      <a:accent3>
        <a:srgbClr val="6B9BAD"/>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2500</TotalTime>
  <Words>4415</Words>
  <Application>Microsoft Office PowerPoint</Application>
  <PresentationFormat>On-screen Show (16:9)</PresentationFormat>
  <Paragraphs>325</Paragraphs>
  <Slides>69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Dancing Script</vt:lpstr>
      <vt:lpstr>Arial</vt:lpstr>
      <vt:lpstr>Delius Swash Caps</vt:lpstr>
      <vt:lpstr>Nunito</vt:lpstr>
      <vt:lpstr>Roboto Condensed Light</vt:lpstr>
      <vt:lpstr>Pretty Aesthetic Notes for School by Slidesgo</vt:lpstr>
      <vt:lpstr>Lý thuyết  GS6_LV1</vt:lpstr>
      <vt:lpstr>Câu 1:  Ghép nối phần tên với định nghĩa đúng của nó.</vt:lpstr>
      <vt:lpstr>Access Token là gì?</vt:lpstr>
      <vt:lpstr>Open source là gì?</vt:lpstr>
      <vt:lpstr>Daemon là gì?</vt:lpstr>
      <vt:lpstr>Boot là gì?</vt:lpstr>
      <vt:lpstr>PowerPoint Presentation</vt:lpstr>
      <vt:lpstr>Câu 1:  Ghép nối phần tên với định nghĩa đúng của nó.</vt:lpstr>
      <vt:lpstr>Câu 2: Hai phát biểu nào đúng khi nói về chức năng cơ bản của trình duyệt web? (Chọn 2) </vt:lpstr>
      <vt:lpstr>PowerPoint Presentation</vt:lpstr>
      <vt:lpstr>Trình duyệt web là gì?</vt:lpstr>
      <vt:lpstr>Câu 2: Hai phát biểu nào đúng khi nói về chức năng cơ bản của trình duyệt web? (Chọn 2) </vt:lpstr>
      <vt:lpstr>Câu 3:Ba lợi ích của Đăng nhập một lần(SSO) là gì? (Chọn 3).</vt:lpstr>
      <vt:lpstr>SSO là</vt:lpstr>
      <vt:lpstr>Câu 3:Ba lợi ích của Đăng nhập một lần(SSO) là gì? (Chọn 3).</vt:lpstr>
      <vt:lpstr>Câu 4: Khái niệm về phần mềm.</vt:lpstr>
      <vt:lpstr>Câu 5: Chọn Đúng hoặc Sai cho mỗi phát biểu sau:</vt:lpstr>
      <vt:lpstr>Mã nguồn mở là gì?</vt:lpstr>
      <vt:lpstr>Phần mềm độc quyền là gì?</vt:lpstr>
      <vt:lpstr>Câu 6:Đâu là thiết bị lưu trữ? ( Chọn ba ). </vt:lpstr>
      <vt:lpstr>PowerPoint Presentation</vt:lpstr>
      <vt:lpstr>Câu 7: Chọn Đúng hoặc Sai với mỗi phát biểu sau. </vt:lpstr>
      <vt:lpstr>Câu 8: Các hệ điều hành này có chung chức năng chính gì? ( Chọn ba ). </vt:lpstr>
      <vt:lpstr>Hệ điều hành là?</vt:lpstr>
      <vt:lpstr>Câu 9: Kiểm tra kết nối internet có mạng hay không?</vt:lpstr>
      <vt:lpstr>Câu 10: Đặc các bước khắc phục theo đúng thứ tự.</vt:lpstr>
      <vt:lpstr>Câu 11: Bạn vừa mở một tài khoản Faceook. Một trong những người bạn của bạn tuyên bố rằng cô ấy gần đây đã bị đánh cắp danh tính của mình trên một trang mạng xã hội và không muốn điều đó xảy ra với mình. Bạn nên thực hiện ba biện pháp phòng người nào bảo vệ dữ liệu cá nhân của mình khi trực tuyến?</vt:lpstr>
      <vt:lpstr>Câu 11: Ba biện pháp phòng ngừa nào bảo vệ dữ liệu cá nhân của mình khi trực tuyến.</vt:lpstr>
      <vt:lpstr>PowerPoint Presentation</vt:lpstr>
      <vt:lpstr>Câu 11: Ba biện pháp phòng ngừa nào bảo vệ dữ liệu cá nhân của mình khi trực tuyến.</vt:lpstr>
      <vt:lpstr>Câu 12: Ba hoạt động nào giúp xác định danh tính kĩ thuật số của bạn? (Chọn ba)</vt:lpstr>
      <vt:lpstr>Câu 12: Ba hoạt động nào giúp xác định danh tính kĩ thuật số của bạn? (Chọn ba)</vt:lpstr>
      <vt:lpstr>Danh tính kỹ thuật số</vt:lpstr>
      <vt:lpstr>Câu 13: Tại sao bạn nên tránh đăng ảnh hạ nhục, quấy rối mọi người hoặc ủng hộ những ý tưởng tiêu cực như tự sát  hoặc khủng bố trực tuyến?</vt:lpstr>
      <vt:lpstr>Câu 14: Một bài đăng trên Facebook đưa ra một số câu nói đang được rất nhiều người chia sẻ. Làm thế nào bạn có  thể xác định liệu các câu nói đó là đúng?</vt:lpstr>
      <vt:lpstr>PowerPoint Presentation</vt:lpstr>
      <vt:lpstr>Câu 15: Thêm nguồn vào tài liệu trích dẫn cho tài liệu?</vt:lpstr>
      <vt:lpstr>Câu 16: Hãy chọn đúng hoặc sai cho mỗi phát biểu sau</vt:lpstr>
      <vt:lpstr>Câu 17: Tính năng lưu tài liệu trong word ở đâu?</vt:lpstr>
      <vt:lpstr>PowerPoint Presentation</vt:lpstr>
      <vt:lpstr>Câu 18: Cách tốt nhất để xác định vị trí tham khảo và ghi  công các nguồn trực tuyến là gì?</vt:lpstr>
      <vt:lpstr>Câu 18: Cách tốt nhất để xác định vị trí tham khảo và ghi  công các nguồn trực tuyến là gì?</vt:lpstr>
      <vt:lpstr>Câu 19: Khi trích dẫn thông tin được xuất bản trên web, bạn nên bao gồm một tuyên bố truy cập cho biết khi nào ở đâu web mà bạn đã truy cập thông tin (Chọn ba).</vt:lpstr>
      <vt:lpstr>Câu 20: Bạn nên sao lưu mục nào trên điện thoại thông minh của mình? (Chọn ba).</vt:lpstr>
      <vt:lpstr>Câu 21: Hai thông số nào thường dùng cài đặt khi in? (Chọn hai)</vt:lpstr>
      <vt:lpstr>Câu 22: Lựa chọn nào sao đây là phương pháp in? (Chọn hai)</vt:lpstr>
      <vt:lpstr>Câu 23: Chọn Đúng hoặc Sai mỗi phát biểu sau.</vt:lpstr>
      <vt:lpstr>Câu 24:Bạn vừa tạo một tài khoản mới trên một trang mạng xã hội. Bạn phải cân nhắc điều gì trước khi đăng và chia sẻ trên một trang mạng xã hội? (Chọn hai)</vt:lpstr>
      <vt:lpstr>Câu 25: Câu nào sau đây có sử dụng ngôn ngữ hòa nhập (không phân biệt giới tính)?</vt:lpstr>
      <vt:lpstr>PowerPoint Presentation</vt:lpstr>
      <vt:lpstr>Câu 26:  Ghép nối phần tên với định nghĩa đúng về Email.</vt:lpstr>
      <vt:lpstr>Câu 27: Đâu là đúng về cộng tác kỹ thuật số?</vt:lpstr>
      <vt:lpstr>Câu 28: Phát biểu nào nói về truyền thông đồng bộ và không đồng bộ là đúng (Chọn hai)?</vt:lpstr>
      <vt:lpstr>Câu 29:  Ghép tên với các định nghĩa.</vt:lpstr>
      <vt:lpstr>Câu 30: Ứng dụng có thể lập bản đồ vị trí điện thoại thông minh của bạn sử dụng công nghệ nào?</vt:lpstr>
      <vt:lpstr>Câu 31: Hai hoạt động trực tuyến phổ biến nào có bảo mật cá nhân theo dõi điều hướng?</vt:lpstr>
      <vt:lpstr>Câu 32: Lợi ích của việc duyệt web ở chế độ riêng tư?</vt:lpstr>
      <vt:lpstr>Câu 33: Tính năng nào để đặt lại mật khẩu?</vt:lpstr>
      <vt:lpstr>Câu 34: Chọn phát biểu đúng?</vt:lpstr>
      <vt:lpstr>Câu 35: Chọn phát biểu đúng?</vt:lpstr>
      <vt:lpstr>Câu 36: Đặc điểm cơ sở hạ tầng mạng tốt nhất cho trường học?</vt:lpstr>
      <vt:lpstr>Câu 37: Dấu chân kỹ thuật số của bạn là gì?</vt:lpstr>
      <vt:lpstr>Câu 38: Tại sao bạn nên tránh đăng hình chế ”meme” xúc phạm người khác lên mạng xã hội?</vt:lpstr>
      <vt:lpstr>Câu 39: Chọn đúng sai về trích dẫn tài liệu tham khảo?</vt:lpstr>
      <vt:lpstr>Câu 40: Chọn đúng sai về tác phẩm sáng tạo?</vt:lpstr>
      <vt:lpstr>Câu 41: Điều nào dưới đây được phép với giấy phép CC-BY Creative Commons?</vt:lpstr>
      <vt:lpstr>Câu 42: Phát biểu nào sau đây là một ví dụ về ngôn ngữ  viết tắt và tiếng lóng “textspeak”?</vt:lpstr>
      <vt:lpstr>Câu 44: Nội dung nào sau đây nên sử dụng trong mật khẩu mới của bạn?</vt:lpstr>
      <vt:lpstr>Câu 45: Trường hợp nào sau đây là ví dụ về đe dọa trực tuyến?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lý thuyết tin học căn bản</dc:title>
  <cp:lastModifiedBy>Nguyễn Văn An</cp:lastModifiedBy>
  <cp:revision>175</cp:revision>
  <dcterms:modified xsi:type="dcterms:W3CDTF">2023-09-13T16:18:13Z</dcterms:modified>
</cp:coreProperties>
</file>